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22" autoAdjust="0"/>
  </p:normalViewPr>
  <p:slideViewPr>
    <p:cSldViewPr>
      <p:cViewPr>
        <p:scale>
          <a:sx n="100" d="100"/>
          <a:sy n="100" d="100"/>
        </p:scale>
        <p:origin x="2274" y="72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/>
              <a:t> </a:t>
            </a:r>
            <a:r>
              <a:rPr lang="ru-RU" spc="-10" dirty="0" smtClean="0"/>
              <a:t>ИЮЛЬ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Калужская область , г. Юхнов, ул.Ленина,25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848436 2-16-18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Филина Светлана Вячеславовна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 rot="10800000" flipV="1">
            <a:off x="6140450" y="8871183"/>
            <a:ext cx="1066800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 err="1">
                <a:solidFill>
                  <a:srgbClr val="FFFFFF"/>
                </a:solidFill>
                <a:latin typeface="Calibri"/>
                <a:cs typeface="Calibri"/>
              </a:rPr>
              <a:t>Отделение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10" dirty="0">
                <a:solidFill>
                  <a:srgbClr val="FFFFFF"/>
                </a:solidFill>
                <a:latin typeface="Calibri"/>
                <a:cs typeface="Calibri"/>
              </a:rPr>
              <a:t>Ф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онда пенсионного и социального страхования РФ 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по Калужской области 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7508" y="316229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52777" y="8017488"/>
            <a:ext cx="618283" cy="5798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7448685"/>
              </p:ext>
            </p:extLst>
          </p:nvPr>
        </p:nvGraphicFramePr>
        <p:xfrm>
          <a:off x="110868" y="1441645"/>
          <a:ext cx="7340761" cy="6496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0808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85316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244637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01579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01.07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Консультирование</a:t>
                      </a:r>
                      <a:r>
                        <a:rPr lang="ru-RU" sz="1100" b="0" baseline="0" dirty="0" smtClean="0">
                          <a:latin typeface="+mn-lt"/>
                          <a:cs typeface="Calibri Light"/>
                        </a:rPr>
                        <a:t> по социальным и пенсионным вопросам</a:t>
                      </a:r>
                      <a:endParaRPr lang="ru-RU" sz="11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</a:t>
                      </a:r>
                      <a:r>
                        <a:rPr lang="ru-RU" sz="11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1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02.07</a:t>
                      </a:r>
                      <a:endParaRPr lang="ru-RU" sz="11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</a:rPr>
                        <a:t>Компьютерная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+mn-lt"/>
                        </a:rPr>
                        <a:t>03.07</a:t>
                      </a:r>
                      <a:endParaRPr lang="ru-RU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</a:rPr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+mn-lt"/>
                        </a:rPr>
                        <a:t>06.07</a:t>
                      </a:r>
                      <a:endParaRPr lang="ru-RU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«Мой сад» Обмен опытом .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+mn-lt"/>
                        </a:rPr>
                        <a:t>07.07</a:t>
                      </a:r>
                      <a:endParaRPr lang="ru-RU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Настольные</a:t>
                      </a:r>
                      <a:r>
                        <a:rPr lang="ru-RU" sz="1100" baseline="0" dirty="0" smtClean="0">
                          <a:latin typeface="+mn-lt"/>
                        </a:rPr>
                        <a:t> игры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+mn-lt"/>
                        </a:rPr>
                        <a:t>08.07</a:t>
                      </a:r>
                      <a:endParaRPr lang="ru-RU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Музыкально- поэтический вечер к дню семьи, любви и верности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+mn-lt"/>
                        </a:rPr>
                        <a:t>09.07</a:t>
                      </a:r>
                      <a:endParaRPr lang="ru-RU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</a:rPr>
                        <a:t>Компьютерная</a:t>
                      </a:r>
                      <a:r>
                        <a:rPr lang="ru-RU" sz="1100" baseline="0" dirty="0" smtClean="0">
                          <a:latin typeface="+mn-lt"/>
                        </a:rPr>
                        <a:t> грамотность</a:t>
                      </a:r>
                      <a:endParaRPr lang="ru-RU" sz="1100" dirty="0" smtClean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+mn-lt"/>
                        </a:rPr>
                        <a:t>10.07</a:t>
                      </a:r>
                      <a:endParaRPr lang="ru-RU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latin typeface="+mn-lt"/>
                        </a:rPr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>
                          <a:latin typeface="+mn-lt"/>
                        </a:rPr>
                        <a:t>13.07</a:t>
                      </a:r>
                      <a:endParaRPr lang="ru-RU" sz="11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+mn-lt"/>
                        </a:rPr>
                        <a:t>Консультирование по социальным</a:t>
                      </a:r>
                      <a:r>
                        <a:rPr lang="ru-RU" sz="1100" baseline="0" dirty="0" smtClean="0">
                          <a:latin typeface="+mn-lt"/>
                        </a:rPr>
                        <a:t> и пенсионным вопросам</a:t>
                      </a:r>
                      <a:endParaRPr lang="ru-RU" sz="11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14.07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Настольные игры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16.07.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Компьютерная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17.07.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20.07.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Консультирование по социальным</a:t>
                      </a:r>
                      <a:r>
                        <a:rPr lang="ru-RU" sz="1100" baseline="0" dirty="0" smtClean="0"/>
                        <a:t> и пенсионным вопросам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21.07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Настольные игры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22.07.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День города « Милый сердцу Юхнов»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23.07.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Компьютерная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24.07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У голубого 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27.07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«Цветы-улыбка</a:t>
                      </a:r>
                      <a:r>
                        <a:rPr lang="ru-RU" sz="1100" baseline="0" dirty="0" smtClean="0"/>
                        <a:t> природы ». Выставка</a:t>
                      </a:r>
                      <a:endParaRPr lang="ru-RU" sz="11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28.07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Консультирование по социальным и пенсионным вопросам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29.07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smtClean="0"/>
                        <a:t>Настольные игры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243496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30.07.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/>
                        <a:t>Компьютерная грамотность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  <a:tr h="416190">
                <a:tc>
                  <a:txBody>
                    <a:bodyPr/>
                    <a:lstStyle/>
                    <a:p>
                      <a:r>
                        <a:rPr lang="ru-RU" sz="1100" b="1" dirty="0" smtClean="0"/>
                        <a:t>31.07.</a:t>
                      </a:r>
                      <a:endParaRPr lang="ru-RU" sz="11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У голубого </a:t>
                      </a:r>
                      <a:r>
                        <a:rPr lang="ru-RU" sz="1100" b="0" dirty="0" smtClean="0">
                          <a:latin typeface="+mn-lt"/>
                          <a:cs typeface="Calibri Light"/>
                        </a:rPr>
                        <a:t>экрана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b="0" dirty="0" smtClean="0">
                          <a:latin typeface="+mn-lt"/>
                        </a:rPr>
                        <a:t>12:00</a:t>
                      </a:r>
                      <a:endParaRPr lang="ru-RU" sz="11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Words>175</Words>
  <Application>Microsoft Office PowerPoint</Application>
  <PresentationFormat>Произвольный</PresentationFormat>
  <Paragraphs>77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4" baseType="lpstr">
      <vt:lpstr>Calibri</vt:lpstr>
      <vt:lpstr>Calibri Light</vt:lpstr>
      <vt:lpstr>Office Theme</vt:lpstr>
      <vt:lpstr>МЕРОПРИЯТИЯ НА  ИЮЛЬ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50</cp:revision>
  <cp:lastPrinted>2026-02-25T15:05:28Z</cp:lastPrinted>
  <dcterms:created xsi:type="dcterms:W3CDTF">2025-11-06T11:20:25Z</dcterms:created>
  <dcterms:modified xsi:type="dcterms:W3CDTF">2026-06-30T05:36:19Z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