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>
        <p:scale>
          <a:sx n="140" d="100"/>
          <a:sy n="140" d="100"/>
        </p:scale>
        <p:origin x="1332" y="-45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 , г. Юхнов, ул.Ленина,25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848436 2-16-18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Филина Светлана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 rot="10800000" flipV="1">
            <a:off x="6140450" y="8871182"/>
            <a:ext cx="1066800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Фонда пенсионного и социального страхования РФ по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084370" y="7967243"/>
            <a:ext cx="793723" cy="63624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561019"/>
              </p:ext>
            </p:extLst>
          </p:nvPr>
        </p:nvGraphicFramePr>
        <p:xfrm>
          <a:off x="349250" y="2077882"/>
          <a:ext cx="6790065" cy="5627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1509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2922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Конкурс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детских рисунков к Дню защиты детей 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+mn-lt"/>
                        </a:rPr>
                        <a:t>03.06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вопросам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+mn-lt"/>
                        </a:rPr>
                        <a:t>04.06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n-lt"/>
                        </a:rPr>
                        <a:t>Компьютерная грамотность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+mn-lt"/>
                        </a:rPr>
                        <a:t>05.06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n-lt"/>
                        </a:rPr>
                        <a:t>Читаем стихи</a:t>
                      </a:r>
                      <a:r>
                        <a:rPr lang="ru-RU" sz="1200" baseline="0" dirty="0" smtClean="0">
                          <a:latin typeface="+mn-lt"/>
                        </a:rPr>
                        <a:t> любимого поэта. Пушкинский день.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+mn-lt"/>
                        </a:rPr>
                        <a:t>08.06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Настольные</a:t>
                      </a:r>
                      <a:r>
                        <a:rPr lang="ru-RU" sz="1200" baseline="0" dirty="0" smtClean="0">
                          <a:latin typeface="+mn-lt"/>
                        </a:rPr>
                        <a:t> </a:t>
                      </a:r>
                      <a:r>
                        <a:rPr lang="ru-RU" sz="1200" baseline="0" dirty="0" smtClean="0">
                          <a:latin typeface="+mn-lt"/>
                        </a:rPr>
                        <a:t>игры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+mn-lt"/>
                        </a:rPr>
                        <a:t>09.06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 голубого </a:t>
                      </a:r>
                      <a:r>
                        <a:rPr lang="ru-RU" sz="1200" dirty="0" smtClean="0">
                          <a:latin typeface="+mn-lt"/>
                        </a:rPr>
                        <a:t>экрана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+mn-lt"/>
                        </a:rPr>
                        <a:t>10.06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вопросам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+mn-lt"/>
                        </a:rPr>
                        <a:t>11.06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n-lt"/>
                        </a:rPr>
                        <a:t>Вечер к дню России « Мы вместе»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16.06.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Консультирование по социальным и пенсионным вопросам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17.06.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Кружок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«Мое хобби» .Вязание крючком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18.06.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Компьютерная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19.06.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У голубого экрана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22.06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РГО «Знание» участие в мероприятии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23.06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Настольные</a:t>
                      </a:r>
                      <a:r>
                        <a:rPr lang="ru-RU" sz="1200" baseline="0" dirty="0" smtClean="0">
                          <a:latin typeface="+mn-lt"/>
                        </a:rPr>
                        <a:t> игры</a:t>
                      </a:r>
                      <a:endParaRPr lang="ru-RU" sz="12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24.06.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вопросам.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25.06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Компьютерная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26.06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12.00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404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30.06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Words>167</Words>
  <Application>Microsoft Office PowerPoint</Application>
  <PresentationFormat>Произвольный</PresentationFormat>
  <Paragraphs>68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44</cp:revision>
  <cp:lastPrinted>2026-02-25T15:05:28Z</cp:lastPrinted>
  <dcterms:created xsi:type="dcterms:W3CDTF">2025-11-06T11:20:25Z</dcterms:created>
  <dcterms:modified xsi:type="dcterms:W3CDTF">2026-05-28T08:08:11Z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