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71" d="100"/>
          <a:sy n="71" d="100"/>
        </p:scale>
        <p:origin x="78" y="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 , г. Юхнов, ул.Ленина,25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848436 2-16-18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Филина Светлана Вячеславовна</a:t>
            </a:r>
            <a:endParaRPr sz="13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03373" y="8035706"/>
            <a:ext cx="695312" cy="58978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709579"/>
              </p:ext>
            </p:extLst>
          </p:nvPr>
        </p:nvGraphicFramePr>
        <p:xfrm>
          <a:off x="512394" y="2085270"/>
          <a:ext cx="6790065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6364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362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Мастер-класс «Вязание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на спицах»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181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3352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04.03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Консультирование</a:t>
                      </a:r>
                      <a:r>
                        <a:rPr lang="ru-RU" sz="1200" baseline="0" dirty="0" smtClean="0"/>
                        <a:t> по социальным и пенсионным вопросам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05.03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«Юхнов-моя малая родина» к Дню освобождения города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06.03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 голубого экрана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10.03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Настольные игры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22709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11.03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Вечер, посвященный</a:t>
                      </a:r>
                      <a:r>
                        <a:rPr lang="ru-RU" sz="1200" baseline="0" dirty="0" smtClean="0"/>
                        <a:t> началу весны.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12.03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Консультирование</a:t>
                      </a:r>
                      <a:r>
                        <a:rPr lang="ru-RU" sz="1200" baseline="0" dirty="0" smtClean="0"/>
                        <a:t> по социальным и пенсионным вопросам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23095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16.03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Компьютерная</a:t>
                      </a:r>
                      <a:r>
                        <a:rPr lang="ru-RU" sz="1200" baseline="0" dirty="0" smtClean="0"/>
                        <a:t> грамотность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17.03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Компьютерная</a:t>
                      </a:r>
                      <a:r>
                        <a:rPr lang="ru-RU" sz="1200" baseline="0" dirty="0" smtClean="0"/>
                        <a:t> грамотность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18.03.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У голубого экрана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20.03.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Настольные игры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23.03.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Консультирование</a:t>
                      </a:r>
                      <a:r>
                        <a:rPr lang="ru-RU" sz="1200" baseline="0" dirty="0" smtClean="0"/>
                        <a:t> по социальным и пенсионным вопросам .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24.03.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Компьютерная</a:t>
                      </a:r>
                      <a:r>
                        <a:rPr lang="ru-RU" sz="1200" baseline="0" dirty="0" smtClean="0"/>
                        <a:t> грамотность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25.03.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Клуб по интересам (Встреча садоводов 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26.03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27.03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Консультирование</a:t>
                      </a:r>
                      <a:r>
                        <a:rPr lang="ru-RU" sz="1200" baseline="0" dirty="0" smtClean="0"/>
                        <a:t> по социальным и пенсионным вопросам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30.03.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Компьютерная</a:t>
                      </a:r>
                      <a:r>
                        <a:rPr lang="ru-RU" sz="1200" baseline="0" dirty="0" smtClean="0"/>
                        <a:t> грамотность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181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31.03.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У голубого экрана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161</Words>
  <Application>Microsoft Office PowerPoint</Application>
  <PresentationFormat>Произвольный</PresentationFormat>
  <Paragraphs>70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39</cp:revision>
  <cp:lastPrinted>2026-02-25T15:05:28Z</cp:lastPrinted>
  <dcterms:created xsi:type="dcterms:W3CDTF">2025-11-06T11:20:25Z</dcterms:created>
  <dcterms:modified xsi:type="dcterms:W3CDTF">2026-02-27T07:45:46Z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