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2" autoAdjust="0"/>
  </p:normalViewPr>
  <p:slideViewPr>
    <p:cSldViewPr>
      <p:cViewPr varScale="1">
        <p:scale>
          <a:sx n="71" d="100"/>
          <a:sy n="71" d="100"/>
        </p:scale>
        <p:origin x="2964" y="8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Калужская область , г. Юхнов, ул.Ленина,25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848436 2-16-18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Филина Светлана Вячеславовна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 rot="10800000" flipV="1">
            <a:off x="6140450" y="8921741"/>
            <a:ext cx="1066800" cy="44518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Отделение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Социального Фонда России 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по Калужской области 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084370" y="7967243"/>
            <a:ext cx="793723" cy="63624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630472"/>
              </p:ext>
            </p:extLst>
          </p:nvPr>
        </p:nvGraphicFramePr>
        <p:xfrm>
          <a:off x="349250" y="2077882"/>
          <a:ext cx="6790065" cy="57076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15096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200" b="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26292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04.05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Войны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священные моменты -  литературно-музыкальная программа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0502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/>
                        <a:t>Настольные</a:t>
                      </a:r>
                      <a:r>
                        <a:rPr lang="ru-RU" sz="1200" b="0" baseline="0" dirty="0" smtClean="0"/>
                        <a:t> игры</a:t>
                      </a:r>
                      <a:endParaRPr lang="ru-RU" sz="12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259504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06.05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Консультирование по социальным и пенсионным </a:t>
                      </a: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вопросам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240492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07.05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Компьютерная грамотность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240492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08.05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Участие в акции «Свеча памяти»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12.05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/>
                        <a:t>Настольные</a:t>
                      </a:r>
                      <a:r>
                        <a:rPr lang="ru-RU" sz="1200" b="0" baseline="0" dirty="0" smtClean="0"/>
                        <a:t> </a:t>
                      </a:r>
                      <a:r>
                        <a:rPr lang="ru-RU" sz="1200" b="0" baseline="0" dirty="0" smtClean="0"/>
                        <a:t>игры</a:t>
                      </a:r>
                      <a:endParaRPr lang="ru-RU" sz="12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13.05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/>
                        <a:t>Встреча</a:t>
                      </a:r>
                      <a:r>
                        <a:rPr lang="ru-RU" sz="1200" b="0" baseline="0" dirty="0" smtClean="0"/>
                        <a:t> садоводов и огородников  «Открываем дачный сезон»</a:t>
                      </a:r>
                      <a:endParaRPr lang="ru-RU" sz="12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281940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14.05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/>
                        <a:t>Компьютерная </a:t>
                      </a:r>
                      <a:r>
                        <a:rPr lang="ru-RU" sz="1200" b="0" dirty="0" smtClean="0"/>
                        <a:t>грамотность</a:t>
                      </a:r>
                      <a:endParaRPr lang="ru-RU" sz="12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240492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15.05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Вечер к международному дню семьи» Листаем семейный альбом»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240492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18.05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У </a:t>
                      </a:r>
                      <a:r>
                        <a:rPr lang="ru-RU" sz="1200" b="0" smtClean="0"/>
                        <a:t>голубого экрана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40492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19.05.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/>
                        <a:t>Настольные</a:t>
                      </a:r>
                      <a:r>
                        <a:rPr lang="ru-RU" sz="1200" b="0" baseline="0" dirty="0" smtClean="0"/>
                        <a:t> игры</a:t>
                      </a:r>
                      <a:endParaRPr lang="ru-RU" sz="12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40492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20.05.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Консультирование по социальным и пенсионным вопросам.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40492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21.05.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/>
                        <a:t>«Чайная</a:t>
                      </a:r>
                      <a:r>
                        <a:rPr lang="ru-RU" sz="1200" b="0" baseline="0" dirty="0" smtClean="0"/>
                        <a:t> пауза» к международному дню чая</a:t>
                      </a:r>
                      <a:endParaRPr lang="ru-RU" sz="12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40492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22.05.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У голубого экрана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40492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25.05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Лекция «Осторожно-мошенники»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40492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26.05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/>
                        <a:t>Настольные</a:t>
                      </a:r>
                      <a:r>
                        <a:rPr lang="ru-RU" sz="1200" b="0" baseline="0" dirty="0" smtClean="0"/>
                        <a:t> игры</a:t>
                      </a:r>
                      <a:endParaRPr lang="ru-RU" sz="12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40492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27.05.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Консультирование по социальным и пенсионным вопросам.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40492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28.05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/>
                        <a:t>Компьютерная грамотность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40492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29.05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/>
                        <a:t>У голубого экрана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387</TotalTime>
  <Words>165</Words>
  <Application>Microsoft Office PowerPoint</Application>
  <PresentationFormat>Произвольный</PresentationFormat>
  <Paragraphs>68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 МАЙ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39</cp:revision>
  <cp:lastPrinted>2026-02-25T15:05:28Z</cp:lastPrinted>
  <dcterms:created xsi:type="dcterms:W3CDTF">2025-11-06T11:20:25Z</dcterms:created>
  <dcterms:modified xsi:type="dcterms:W3CDTF">2026-04-30T06:02:34Z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