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71" d="100"/>
          <a:sy n="71" d="100"/>
        </p:scale>
        <p:origin x="2964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8/31/2026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1356" y="329899"/>
            <a:ext cx="253681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z="2600" spc="-10" dirty="0" smtClean="0"/>
              <a:t>СЕНТЯБРЬ</a:t>
            </a:r>
            <a:endParaRPr sz="2600"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 , г. Юхнов, ул.Ленина,25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848436 2-16-18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Филина Светлана Вячеславовна</a:t>
            </a:r>
            <a:endParaRPr sz="13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33263" y="329899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5865" y="8057952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13157" y="8200844"/>
            <a:ext cx="687427" cy="60470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395823"/>
              </p:ext>
            </p:extLst>
          </p:nvPr>
        </p:nvGraphicFramePr>
        <p:xfrm>
          <a:off x="226372" y="1541754"/>
          <a:ext cx="7115422" cy="6440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2849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02614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06430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714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6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01.09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82563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Настольные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игры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1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02.09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Консультирование по социальным и пенсионным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03.09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04.09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У голубого экрана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07.09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Конкурс</a:t>
                      </a:r>
                      <a:r>
                        <a:rPr lang="ru-RU" sz="1100" baseline="0" dirty="0" smtClean="0"/>
                        <a:t> по разгадыванию кроссвордов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08.09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Настольные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игры</a:t>
                      </a:r>
                      <a:endParaRPr lang="ru-RU" sz="11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09.09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Консультирование по социальным и пенсионным </a:t>
                      </a:r>
                      <a:r>
                        <a:rPr lang="ru-RU" sz="1100" dirty="0" smtClean="0"/>
                        <a:t>вопросам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10.09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Компьютерная </a:t>
                      </a:r>
                      <a:r>
                        <a:rPr lang="ru-RU" sz="1100" dirty="0" smtClean="0"/>
                        <a:t>грамотность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11.09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 голубого </a:t>
                      </a:r>
                      <a:r>
                        <a:rPr lang="ru-RU" sz="1100" dirty="0" smtClean="0"/>
                        <a:t>экрана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14.09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«Мы - за ЗОЖ» Обмен опытом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15.09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Настольные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игры</a:t>
                      </a:r>
                      <a:endParaRPr lang="ru-RU" sz="11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16.09.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Консультирование по социальным и пенсионным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17.09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18.09.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21.09.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Краски</a:t>
                      </a:r>
                      <a:r>
                        <a:rPr lang="ru-RU" sz="1100" baseline="0" dirty="0" smtClean="0"/>
                        <a:t> уходящего лета. Выставка цветов с приусадебных участков.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22.09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Настольные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игры</a:t>
                      </a:r>
                      <a:endParaRPr lang="ru-RU" sz="11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23.09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Консультирование по социальным и пенсионным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24.09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25.09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28.09.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Мастер –класс по вязанию крючком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5562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29.09.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Настольные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игры</a:t>
                      </a:r>
                      <a:endParaRPr lang="ru-RU" sz="11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420243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30.09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Консультирование по социальным и пенсионным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4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40450" y="8891642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621</TotalTime>
  <Words>175</Words>
  <Application>Microsoft Office PowerPoint</Application>
  <PresentationFormat>Произвольный</PresentationFormat>
  <Paragraphs>79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61</cp:revision>
  <cp:lastPrinted>2026-02-25T15:05:28Z</cp:lastPrinted>
  <dcterms:created xsi:type="dcterms:W3CDTF">2025-11-06T11:20:25Z</dcterms:created>
  <dcterms:modified xsi:type="dcterms:W3CDTF">2026-08-31T09:31:49Z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