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C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592F7D6-FD0A-4CB7-8419-660AA84F3DC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243AD71-8CF6-43F7-A5DF-05380470DBE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E81F8A3-D071-4DD9-8FED-9E4CBAB2F2BF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912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806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80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912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806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30D19BC-BA47-4C6C-8A78-B2DD2F84822E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E123E3F-E3EE-4D75-9F7F-809550E4E59B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F480B06-D6E1-462C-813D-74266E58E67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4A28FB6-26C4-4547-9F7C-D91B0702754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598FA87-D269-40CB-AA86-14EA5C1117D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822920" y="316800"/>
            <a:ext cx="2316240" cy="520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0942795-30E9-42E3-8DFF-E13310DC850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5ABF299-6479-4DB4-8E7A-C45A3D998BD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B61BCD8-8A6D-4CA3-9F0C-BC619411100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2936694-6D52-4A90-8D4F-8CFAF4B4E48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700" b="0" strike="noStrike" spc="-1"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lnSpc>
                <a:spcPct val="100000"/>
              </a:lnSpc>
              <a:buNone/>
              <a:defRPr lang="en-US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rgbClr val="B2B2B2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9E59EAD-1445-44A7-A3BC-11E967430F86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8669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7" dirty="0" smtClean="0">
                <a:solidFill>
                  <a:srgbClr val="FFFFFF"/>
                </a:solidFill>
                <a:latin typeface="Calibri"/>
              </a:rPr>
              <a:t>АПРЕЛЬ</a:t>
            </a:r>
            <a:endParaRPr lang="ru-RU" sz="2700" b="0" strike="noStrike" spc="-1" dirty="0">
              <a:latin typeface="Calibri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Calibri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585000" y="8327181"/>
            <a:ext cx="511380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 smtClean="0">
                <a:solidFill>
                  <a:srgbClr val="FFFFFF"/>
                </a:solidFill>
                <a:latin typeface="Calibri"/>
              </a:rPr>
              <a:t>контакты:8(48457)2-17-94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Адрес:249500,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Калужская обл.,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Куйбышевский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р-н,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Бетлица п., Ленина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26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8(9206121360)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</a:rPr>
              <a:t>Герлюк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Елена Дмитриевна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728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 dirty="0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 dirty="0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 dirty="0" smtClean="0">
                <a:solidFill>
                  <a:srgbClr val="FFFFFF"/>
                </a:solidFill>
                <a:latin typeface="Calibri"/>
              </a:rPr>
              <a:t>Калужской 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 dirty="0">
              <a:latin typeface="Arial"/>
            </a:endParaRPr>
          </a:p>
        </p:txBody>
      </p:sp>
      <p:grpSp>
        <p:nvGrpSpPr>
          <p:cNvPr id="54" name="Группа 103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55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6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7" name="object 51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58" name="object 52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9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0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1" name="object 55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62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57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4" name="object 58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65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7" name="object 61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68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object 6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3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Овал 3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7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9" name="Таблица 4"/>
          <p:cNvGraphicFramePr/>
          <p:nvPr>
            <p:extLst>
              <p:ext uri="{D42A27DB-BD31-4B8C-83A1-F6EECF244321}">
                <p14:modId xmlns:p14="http://schemas.microsoft.com/office/powerpoint/2010/main" val="3132616653"/>
              </p:ext>
            </p:extLst>
          </p:nvPr>
        </p:nvGraphicFramePr>
        <p:xfrm>
          <a:off x="512280" y="1762356"/>
          <a:ext cx="6626881" cy="6175284"/>
        </p:xfrm>
        <a:graphic>
          <a:graphicData uri="http://schemas.openxmlformats.org/drawingml/2006/table">
            <a:tbl>
              <a:tblPr/>
              <a:tblGrid>
                <a:gridCol w="817995"/>
                <a:gridCol w="4685549"/>
                <a:gridCol w="1123337"/>
              </a:tblGrid>
              <a:tr h="3915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100" b="1" strike="noStrike" spc="-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Дата 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100" b="1" strike="noStrike" spc="-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Мероприятие</a:t>
                      </a:r>
                      <a:endParaRPr lang="ru-RU" sz="1100" b="0" strike="noStrike" spc="-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100" b="1" strike="noStrike" spc="-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Время</a:t>
                      </a:r>
                      <a:endParaRPr lang="ru-RU" sz="1100" b="0" strike="noStrike" spc="-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100" b="1" strike="noStrike" spc="-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начала</a:t>
                      </a:r>
                      <a:endParaRPr lang="ru-RU" sz="1100" b="0" strike="noStrike" spc="-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2392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0" strike="noStrike" spc="-12" dirty="0" smtClean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01.04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Консультации по вопросам пенсионного и социального обеспечения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0" strike="noStrike" spc="-12" dirty="0" smtClean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14:</a:t>
                      </a:r>
                      <a:r>
                        <a:rPr lang="ru-RU" sz="1100" b="0" strike="noStrike" spc="-26" dirty="0" smtClean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621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0" strike="noStrike" spc="-12" dirty="0" smtClean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02.04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Школа компьютерной грамотности. Индивидуальные занятия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14:00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342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03.04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Час досуга - настольные игры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14.00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26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06.04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Международный день спорта. Гимнастика для пожилых людей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14.00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469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07.04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Всемирный день здоровья. Здоровый </a:t>
                      </a:r>
                      <a:r>
                        <a:rPr lang="ru-RU" sz="1100" b="0" strike="noStrike" spc="-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образ жизни  старшего поколения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14.00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342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08.04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Читальный зал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14.00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342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09.04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 80-ю Победы – просмотр фильма</a:t>
                      </a:r>
                      <a:endParaRPr lang="ru-RU" sz="1100" b="0" strike="noStrike" spc="-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14.00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41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10.04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Международный день освобождения узников фашистских концлагерей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14.00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342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13.04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Час досуга – настольные игры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14.00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26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14.04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Консультации </a:t>
                      </a:r>
                      <a:r>
                        <a:rPr lang="ru-RU" sz="1100" b="0" strike="noStrike" spc="-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по вопросам пенсионного и социального </a:t>
                      </a: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обеспечения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14.00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342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15.04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Читальный зал – любимые стихотворения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14.00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342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16.04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Прогулки на природе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14.00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26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17.04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Школа компьютерной грамотности. Индивидуальные занятия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14.00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342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20.04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Лекция на тему: Тренировка мозга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14.00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342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21.04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Час досуга – настольные игры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14.00</a:t>
                      </a:r>
                      <a:endParaRPr lang="ru-RU" sz="11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342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00" b="0" strike="noStrike" spc="-12" dirty="0" smtClean="0">
                          <a:solidFill>
                            <a:srgbClr val="231F20"/>
                          </a:solidFill>
                          <a:latin typeface="+mj-lt"/>
                        </a:rPr>
                        <a:t>22.04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Консультации по вопросам пенсионного и социального обеспечения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00" b="0" strike="noStrike" spc="-12" dirty="0" smtClean="0">
                          <a:solidFill>
                            <a:srgbClr val="231F20"/>
                          </a:solidFill>
                          <a:latin typeface="+mj-lt"/>
                        </a:rPr>
                        <a:t>14:</a:t>
                      </a:r>
                      <a:r>
                        <a:rPr lang="ru-RU" sz="1000" b="0" strike="noStrike" spc="-26" dirty="0" smtClean="0">
                          <a:solidFill>
                            <a:srgbClr val="231F20"/>
                          </a:solidFill>
                          <a:latin typeface="+mj-lt"/>
                        </a:rPr>
                        <a:t>00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342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00" b="0" strike="noStrike" spc="-12" dirty="0" smtClean="0">
                          <a:solidFill>
                            <a:srgbClr val="231F20"/>
                          </a:solidFill>
                          <a:latin typeface="+mj-lt"/>
                        </a:rPr>
                        <a:t>23.04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00" b="0" strike="noStrike" spc="-1" dirty="0" smtClean="0">
                          <a:solidFill>
                            <a:srgbClr val="231F20"/>
                          </a:solidFill>
                          <a:latin typeface="+mj-lt"/>
                        </a:rPr>
                        <a:t>Школа компьютерной грамотности. Индивидуальные занятия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14:00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3471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24.04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День участников ликвидации последствий радиационных аварий и их жертв. Международный день памяти о чернобыльской катастрофе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14.00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342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27.04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latin typeface="+mj-lt"/>
                        </a:rPr>
                        <a:t>Международный день спорта. Гимнастика для пожилых людей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14.00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342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28.04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Лекция на тему: Всемирный день охраны труда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14.00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342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29.04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Читальный зал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14.00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342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30.04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+mj-lt"/>
                        </a:rPr>
                        <a:t>К 80-ю Победы – просмотр фильма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14.00</a:t>
                      </a:r>
                      <a:endParaRPr lang="ru-RU" sz="1000" b="0" strike="noStrike" spc="-1" dirty="0">
                        <a:latin typeface="+mj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224</Words>
  <Application>Microsoft Office PowerPoint</Application>
  <PresentationFormat>Произвольный</PresentationFormat>
  <Paragraphs>79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27</cp:revision>
  <cp:lastPrinted>2025-12-22T10:07:24Z</cp:lastPrinted>
  <dcterms:created xsi:type="dcterms:W3CDTF">2025-11-06T11:20:25Z</dcterms:created>
  <dcterms:modified xsi:type="dcterms:W3CDTF">2026-03-27T08:24:21Z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