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512394" y="8169998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pc="-10" dirty="0" smtClean="0"/>
              <a:t> </a:t>
            </a:r>
            <a:r>
              <a:rPr dirty="0" smtClean="0"/>
              <a:t>Н</a:t>
            </a:r>
            <a:r>
              <a:rPr lang="ru-RU" dirty="0" smtClean="0"/>
              <a:t>А ИЮЛЬ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482973" y="8307417"/>
            <a:ext cx="5114290" cy="220586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8(48454)2-42-32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Адрес:249650, Калужская обл., Барятинский р-н, Барятино с., Советская ул., 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8(9056423258)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Романова Любовь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598223"/>
              </p:ext>
            </p:extLst>
          </p:nvPr>
        </p:nvGraphicFramePr>
        <p:xfrm>
          <a:off x="349250" y="1841501"/>
          <a:ext cx="6790065" cy="5918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226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4398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Мероприятие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1100" dirty="0" smtClean="0">
                          <a:latin typeface="+mn-lt"/>
                          <a:cs typeface="Calibri"/>
                        </a:rPr>
                        <a:t>.07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Настольные игры – час досуга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"/>
                        </a:rPr>
                        <a:t>12.00</a:t>
                      </a:r>
                      <a:endParaRPr lang="ru-RU" sz="11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2367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2</a:t>
                      </a:r>
                      <a:r>
                        <a:rPr lang="ru-RU" sz="1100" dirty="0" smtClean="0">
                          <a:latin typeface="+mn-lt"/>
                          <a:cs typeface="Calibri"/>
                        </a:rPr>
                        <a:t>.07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Изучаем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en-US" sz="1100" b="0" baseline="0" dirty="0" smtClean="0">
                          <a:latin typeface="+mn-lt"/>
                          <a:cs typeface="Calibri Light"/>
                        </a:rPr>
                        <a:t>MAX –  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удобство в  электронном пенсионном удостоверении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12.00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367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3</a:t>
                      </a:r>
                      <a:r>
                        <a:rPr lang="ru-RU" sz="1100" dirty="0" smtClean="0">
                          <a:latin typeface="+mn-lt"/>
                          <a:cs typeface="Calibri"/>
                        </a:rPr>
                        <a:t>.07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Оказание помощи СВО</a:t>
                      </a:r>
                      <a:r>
                        <a:rPr lang="ru-RU" sz="1100" baseline="0" dirty="0" smtClean="0"/>
                        <a:t> – плетение маскировочных сетей</a:t>
                      </a: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 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563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6.07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Осторожно мошенники – как не дать себя обмануть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07.07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«Хоровод дружбы» - представляем народность </a:t>
                      </a:r>
                      <a:r>
                        <a:rPr lang="ru-RU" sz="1100" b="0" dirty="0" err="1" smtClean="0">
                          <a:latin typeface="+mn-lt"/>
                          <a:cs typeface="Calibri Light"/>
                        </a:rPr>
                        <a:t>Гагаузии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10.00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3679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08</a:t>
                      </a:r>
                      <a:r>
                        <a:rPr lang="ru-RU" sz="1100" dirty="0" smtClean="0"/>
                        <a:t>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День семьи, любви и верности – рассказ о своей второй</a:t>
                      </a:r>
                      <a:r>
                        <a:rPr lang="ru-RU" sz="1100" baseline="0" dirty="0" smtClean="0"/>
                        <a:t> половине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09</a:t>
                      </a:r>
                      <a:r>
                        <a:rPr lang="ru-RU" sz="1100" dirty="0" smtClean="0"/>
                        <a:t>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Здоровый</a:t>
                      </a:r>
                      <a:r>
                        <a:rPr lang="ru-RU" sz="1100" baseline="0" dirty="0" smtClean="0"/>
                        <a:t> образ жизни пожилых людей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0</a:t>
                      </a:r>
                      <a:r>
                        <a:rPr lang="ru-RU" sz="1100" dirty="0" smtClean="0"/>
                        <a:t>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Развлекательное мероприятие – смотрим художественный фильм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13.07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Изучаем компьютер и интернет – учимся подавать заявление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0</a:t>
                      </a:r>
                      <a:r>
                        <a:rPr lang="ru-RU" sz="1100" dirty="0" smtClean="0"/>
                        <a:t>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14.07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Соблюдение правил пожарной</a:t>
                      </a:r>
                      <a:r>
                        <a:rPr lang="ru-RU" sz="1100" baseline="0" dirty="0" smtClean="0"/>
                        <a:t> безопасности в быту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84788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15.07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Оказание консультативной и практической помощи гражданам подвергшимся воздействию</a:t>
                      </a:r>
                      <a:r>
                        <a:rPr lang="ru-RU" sz="1100" baseline="0" dirty="0" smtClean="0"/>
                        <a:t> радиации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16.07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Русское</a:t>
                      </a:r>
                      <a:r>
                        <a:rPr lang="ru-RU" sz="1100" baseline="0" dirty="0" smtClean="0"/>
                        <a:t> географическое общество – знакомимся с природой Калужской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</a:t>
                      </a:r>
                      <a:r>
                        <a:rPr lang="ru-RU" sz="1100" dirty="0" smtClean="0"/>
                        <a:t>7.07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  Что нужно для назначения пенсии – приглашаем будущих</a:t>
                      </a:r>
                      <a:r>
                        <a:rPr lang="ru-RU" sz="1100" baseline="0" dirty="0" smtClean="0"/>
                        <a:t> пенсионеров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  </a:t>
                      </a: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Наши меньшие друзья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– расскажем о своих 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животных</a:t>
                      </a:r>
                      <a:endParaRPr lang="ru-RU" sz="11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11.00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22.07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Вопросы финансовой грамотности -  кто имеет право</a:t>
                      </a:r>
                      <a:r>
                        <a:rPr lang="ru-RU" sz="1100" baseline="0" dirty="0" smtClean="0"/>
                        <a:t> на </a:t>
                      </a:r>
                      <a:r>
                        <a:rPr lang="ru-RU" sz="1100" dirty="0" smtClean="0"/>
                        <a:t>оплат услуг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baseline="0" dirty="0" err="1" smtClean="0"/>
                        <a:t>жкх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23.07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Скажем «НЕТ» мошенникам -  что</a:t>
                      </a:r>
                      <a:r>
                        <a:rPr lang="ru-RU" sz="1100" baseline="0" dirty="0" smtClean="0"/>
                        <a:t> для этого нужно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23679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24.07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Лекция общества Знание – Здоровое долголетие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23679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2</a:t>
                      </a:r>
                      <a:r>
                        <a:rPr lang="ru-RU" sz="1100" dirty="0" smtClean="0"/>
                        <a:t>7.07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/>
                        <a:t> </a:t>
                      </a:r>
                      <a:r>
                        <a:rPr lang="ru-RU" sz="1100" dirty="0" smtClean="0"/>
                        <a:t>Встреча и обмен опытом </a:t>
                      </a:r>
                      <a:r>
                        <a:rPr lang="ru-RU" sz="1100" dirty="0" smtClean="0"/>
                        <a:t>любителей-огородников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13.00</a:t>
                      </a:r>
                      <a:endParaRPr lang="ru-RU" sz="1100" dirty="0"/>
                    </a:p>
                  </a:txBody>
                  <a:tcPr/>
                </a:tc>
              </a:tr>
              <a:tr h="23679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2</a:t>
                      </a:r>
                      <a:r>
                        <a:rPr lang="ru-RU" sz="1100" dirty="0" smtClean="0"/>
                        <a:t>8.07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Консультации по вопросам пенсионного и социального характера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384788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30.06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Клуб любителей фильмов – все о Победе в </a:t>
                      </a:r>
                      <a:r>
                        <a:rPr lang="ru-RU" sz="1100" dirty="0" smtClean="0"/>
                        <a:t>ВОВ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255</Words>
  <Application>Microsoft Office PowerPoint</Application>
  <PresentationFormat>Произвольный</PresentationFormat>
  <Paragraphs>73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 НА ИЮЛЬ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55</cp:revision>
  <cp:lastPrinted>2026-06-25T06:17:23Z</cp:lastPrinted>
  <dcterms:created xsi:type="dcterms:W3CDTF">2025-11-06T11:20:25Z</dcterms:created>
  <dcterms:modified xsi:type="dcterms:W3CDTF">2026-06-29T07:18:31Z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