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310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11650" y="316976"/>
            <a:ext cx="28276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МЕРОПРИЯТИЯ </a:t>
            </a:r>
            <a:r>
              <a:rPr dirty="0" smtClean="0"/>
              <a:t>Н</a:t>
            </a:r>
            <a:r>
              <a:rPr lang="ru-RU" dirty="0" smtClean="0"/>
              <a:t>А СЕНТЯБРЬ</a:t>
            </a:r>
            <a:endParaRPr spc="-10" dirty="0" smtClean="0"/>
          </a:p>
          <a:p>
            <a:pPr marR="5080" algn="r">
              <a:lnSpc>
                <a:spcPts val="2700"/>
              </a:lnSpc>
            </a:pPr>
            <a:r>
              <a:rPr spc="-20" dirty="0" smtClean="0"/>
              <a:t>202</a:t>
            </a:r>
            <a:r>
              <a:rPr lang="ru-RU" spc="-20" dirty="0" smtClean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15301" y="8342529"/>
            <a:ext cx="5114290" cy="2205860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err="1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8(48454)2-42-32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Адрес:249650, Калужская обл., Барятинский р-н, Барятино с., Советская ул., 1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8(9056423258)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Романова Любовь Владимировна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09:30</a:t>
            </a:r>
            <a:r>
              <a:rPr sz="16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Калужской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805508"/>
              </p:ext>
            </p:extLst>
          </p:nvPr>
        </p:nvGraphicFramePr>
        <p:xfrm>
          <a:off x="349250" y="1841500"/>
          <a:ext cx="6934200" cy="6237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5993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902504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75703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43890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Мероприятие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269550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  <a:cs typeface="Calibri"/>
                        </a:rPr>
                        <a:t>01.09</a:t>
                      </a:r>
                      <a:endParaRPr lang="ru-RU" sz="10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latin typeface="+mn-lt"/>
                          <a:cs typeface="Calibri Light"/>
                        </a:rPr>
                        <a:t>Изучаем </a:t>
                      </a:r>
                      <a:r>
                        <a:rPr lang="ru-RU" sz="1000" b="0" dirty="0" err="1" smtClean="0">
                          <a:latin typeface="+mn-lt"/>
                          <a:cs typeface="Calibri Light"/>
                        </a:rPr>
                        <a:t>госуслуги</a:t>
                      </a:r>
                      <a:r>
                        <a:rPr lang="ru-RU" sz="1000" b="0" dirty="0" smtClean="0">
                          <a:latin typeface="+mn-lt"/>
                          <a:cs typeface="Calibri Light"/>
                        </a:rPr>
                        <a:t> – как найти нужную информацию</a:t>
                      </a:r>
                      <a:endParaRPr lang="ru-RU" sz="10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latin typeface="+mn-lt"/>
                          <a:cs typeface="Calibri"/>
                        </a:rPr>
                        <a:t>12.00</a:t>
                      </a:r>
                      <a:endParaRPr lang="ru-RU" sz="10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269550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  <a:cs typeface="Calibri"/>
                        </a:rPr>
                        <a:t>02.09</a:t>
                      </a:r>
                      <a:endParaRPr lang="ru-RU" sz="10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latin typeface="+mn-lt"/>
                          <a:cs typeface="Calibri Light"/>
                        </a:rPr>
                        <a:t>Изучаем</a:t>
                      </a:r>
                      <a:r>
                        <a:rPr lang="ru-RU" sz="1000" b="0" baseline="0" dirty="0" smtClean="0">
                          <a:latin typeface="+mn-lt"/>
                          <a:cs typeface="Calibri Light"/>
                        </a:rPr>
                        <a:t> </a:t>
                      </a:r>
                      <a:r>
                        <a:rPr lang="en-US" sz="1000" b="0" baseline="0" dirty="0" smtClean="0">
                          <a:latin typeface="+mn-lt"/>
                          <a:cs typeface="Calibri Light"/>
                        </a:rPr>
                        <a:t>MAX –  </a:t>
                      </a:r>
                      <a:r>
                        <a:rPr lang="ru-RU" sz="1000" b="0" baseline="0" dirty="0" smtClean="0">
                          <a:latin typeface="+mn-lt"/>
                          <a:cs typeface="Calibri Light"/>
                        </a:rPr>
                        <a:t>удобство в  электронном пенсионном удостоверении</a:t>
                      </a:r>
                      <a:endParaRPr lang="ru-RU" sz="10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dirty="0" smtClean="0">
                          <a:latin typeface="+mn-lt"/>
                        </a:rPr>
                        <a:t>12.00</a:t>
                      </a:r>
                      <a:endParaRPr lang="ru-RU" sz="1000" b="0" dirty="0">
                        <a:latin typeface="+mn-lt"/>
                      </a:endParaRPr>
                    </a:p>
                  </a:txBody>
                  <a:tcPr/>
                </a:tc>
              </a:tr>
              <a:tr h="269550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  <a:cs typeface="Calibri"/>
                        </a:rPr>
                        <a:t>03.09</a:t>
                      </a:r>
                      <a:endParaRPr lang="ru-RU" sz="10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latin typeface="+mn-lt"/>
                          <a:cs typeface="+mn-cs"/>
                        </a:rPr>
                        <a:t>Голосуем</a:t>
                      </a:r>
                      <a:r>
                        <a:rPr lang="ru-RU" sz="1000" b="0" baseline="0" dirty="0" smtClean="0">
                          <a:latin typeface="+mn-lt"/>
                          <a:cs typeface="+mn-cs"/>
                        </a:rPr>
                        <a:t> сердцем  - воспитываем примером: выборы в России</a:t>
                      </a:r>
                      <a:endParaRPr lang="ru-RU" sz="10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dirty="0" smtClean="0">
                          <a:latin typeface="+mn-lt"/>
                        </a:rPr>
                        <a:t>12:00</a:t>
                      </a:r>
                      <a:endParaRPr lang="ru-RU" sz="1000" b="0" dirty="0">
                        <a:latin typeface="+mn-lt"/>
                      </a:endParaRPr>
                    </a:p>
                  </a:txBody>
                  <a:tcPr/>
                </a:tc>
              </a:tr>
              <a:tr h="269550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</a:t>
                      </a:r>
                      <a:r>
                        <a:rPr lang="ru-RU" sz="10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4.09</a:t>
                      </a:r>
                      <a:endParaRPr lang="ru-RU" sz="10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Скажем «нет» мошенникам – изучаем брошюры</a:t>
                      </a:r>
                      <a:endParaRPr lang="ru-RU" sz="10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dirty="0">
                          <a:latin typeface="+mn-lt"/>
                        </a:rPr>
                        <a:t>12:00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269550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  <a:cs typeface="Calibri"/>
                        </a:rPr>
                        <a:t>07.09</a:t>
                      </a:r>
                      <a:endParaRPr lang="ru-RU" sz="10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latin typeface="+mn-lt"/>
                          <a:cs typeface="Calibri Light"/>
                        </a:rPr>
                        <a:t>Не пропустить срок отказа от НСУ </a:t>
                      </a:r>
                      <a:endParaRPr lang="ru-RU" sz="10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dirty="0" smtClean="0">
                          <a:latin typeface="+mn-lt"/>
                        </a:rPr>
                        <a:t>10.00</a:t>
                      </a:r>
                      <a:endParaRPr lang="ru-RU" sz="1000" b="0" dirty="0">
                        <a:latin typeface="+mn-lt"/>
                      </a:endParaRPr>
                    </a:p>
                  </a:txBody>
                  <a:tcPr/>
                </a:tc>
              </a:tr>
              <a:tr h="269550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08.09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Обмен опытом – хозяйки</a:t>
                      </a:r>
                      <a:r>
                        <a:rPr lang="ru-RU" sz="1000" baseline="0" dirty="0" smtClean="0"/>
                        <a:t> делятся опытом заготовок к зиме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12.00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269550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09.09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Здоровый</a:t>
                      </a:r>
                      <a:r>
                        <a:rPr lang="ru-RU" sz="1000" baseline="0" dirty="0" smtClean="0"/>
                        <a:t> образ жизни пожилых людей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12.00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269550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10.09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Час </a:t>
                      </a:r>
                      <a:r>
                        <a:rPr lang="ru-RU" sz="1000" dirty="0" smtClean="0"/>
                        <a:t>досуга – настольные игры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12.00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  <a:tr h="269550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11.09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aseline="0" dirty="0" smtClean="0"/>
                        <a:t>Изучаем компьютер и интернет – учимся подавать заявление 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1</a:t>
                      </a:r>
                      <a:r>
                        <a:rPr lang="en-US" sz="1000" dirty="0" smtClean="0"/>
                        <a:t>0</a:t>
                      </a:r>
                      <a:r>
                        <a:rPr lang="ru-RU" sz="1000" dirty="0" smtClean="0"/>
                        <a:t>.00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75152705"/>
                  </a:ext>
                </a:extLst>
              </a:tr>
              <a:tr h="269550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14.09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Год </a:t>
                      </a:r>
                      <a:r>
                        <a:rPr lang="ru-RU" sz="1000" dirty="0" smtClean="0"/>
                        <a:t>единства народов России – диалог</a:t>
                      </a:r>
                      <a:r>
                        <a:rPr lang="ru-RU" sz="1000" baseline="0" dirty="0" smtClean="0"/>
                        <a:t> культур нашего района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12.00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88993823"/>
                  </a:ext>
                </a:extLst>
              </a:tr>
              <a:tr h="380388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15.09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Оказание </a:t>
                      </a:r>
                      <a:r>
                        <a:rPr lang="ru-RU" sz="1000" dirty="0" smtClean="0"/>
                        <a:t>консультативной и практической помощи гражданам подвергшимся воздействию</a:t>
                      </a:r>
                      <a:r>
                        <a:rPr lang="ru-RU" sz="1000" baseline="0" dirty="0" smtClean="0"/>
                        <a:t> радиации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12.00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85150150"/>
                  </a:ext>
                </a:extLst>
              </a:tr>
              <a:tr h="269550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16.09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Русское</a:t>
                      </a:r>
                      <a:r>
                        <a:rPr lang="ru-RU" sz="1000" baseline="0" dirty="0" smtClean="0"/>
                        <a:t> географическое общество – знакомимся с природой Калужской области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12.00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06253813"/>
                  </a:ext>
                </a:extLst>
              </a:tr>
              <a:tr h="269550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1</a:t>
                      </a:r>
                      <a:r>
                        <a:rPr lang="ru-RU" sz="1000" dirty="0" smtClean="0"/>
                        <a:t>7.09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Что </a:t>
                      </a:r>
                      <a:r>
                        <a:rPr lang="ru-RU" sz="1000" dirty="0" smtClean="0"/>
                        <a:t>нужно для назначения пенсии – приглашаем будущих</a:t>
                      </a:r>
                      <a:r>
                        <a:rPr lang="ru-RU" sz="1000" baseline="0" dirty="0" smtClean="0"/>
                        <a:t> пенсионеров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12.00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93668839"/>
                  </a:ext>
                </a:extLst>
              </a:tr>
              <a:tr h="288011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18.09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Мир </a:t>
                      </a:r>
                      <a:r>
                        <a:rPr lang="ru-RU" sz="1000" dirty="0" smtClean="0"/>
                        <a:t>книг – рассказы любителей художественной </a:t>
                      </a:r>
                      <a:r>
                        <a:rPr lang="ru-RU" sz="1000" dirty="0" smtClean="0"/>
                        <a:t>литературы</a:t>
                      </a:r>
                      <a:endParaRPr lang="ru-RU" sz="10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11.00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31712758"/>
                  </a:ext>
                </a:extLst>
              </a:tr>
              <a:tr h="269550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21.09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Вопросы финансовой грамотности -   получение льготных услуг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12.00</a:t>
                      </a:r>
                      <a:endParaRPr lang="ru-RU" sz="1000" dirty="0"/>
                    </a:p>
                  </a:txBody>
                  <a:tcPr/>
                </a:tc>
              </a:tr>
              <a:tr h="269550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22.09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Скажем «НЕТ» мошенникам -  что</a:t>
                      </a:r>
                      <a:r>
                        <a:rPr lang="ru-RU" sz="1000" baseline="0" dirty="0" smtClean="0"/>
                        <a:t> для этого нужно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12.00</a:t>
                      </a:r>
                      <a:endParaRPr lang="ru-RU" sz="1000" dirty="0"/>
                    </a:p>
                  </a:txBody>
                  <a:tcPr/>
                </a:tc>
              </a:tr>
              <a:tr h="269550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23.09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Оказание помощи СВО</a:t>
                      </a:r>
                      <a:r>
                        <a:rPr lang="ru-RU" sz="1000" baseline="0" dirty="0" smtClean="0"/>
                        <a:t> – плетение маскировочных сетей</a:t>
                      </a:r>
                      <a:r>
                        <a:rPr lang="ru-RU" sz="1000" b="0" dirty="0" smtClean="0">
                          <a:latin typeface="+mn-lt"/>
                          <a:cs typeface="Calibri Light"/>
                        </a:rPr>
                        <a:t> </a:t>
                      </a:r>
                      <a:endParaRPr lang="ru-RU" sz="10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12.00</a:t>
                      </a:r>
                      <a:endParaRPr lang="ru-RU" sz="1000" dirty="0"/>
                    </a:p>
                  </a:txBody>
                  <a:tcPr/>
                </a:tc>
              </a:tr>
              <a:tr h="234085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2</a:t>
                      </a:r>
                      <a:r>
                        <a:rPr lang="ru-RU" sz="1000" dirty="0" smtClean="0"/>
                        <a:t>4.09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Встреча </a:t>
                      </a:r>
                      <a:r>
                        <a:rPr lang="ru-RU" sz="1000" dirty="0" smtClean="0"/>
                        <a:t>и обмен опытом </a:t>
                      </a:r>
                      <a:r>
                        <a:rPr lang="ru-RU" sz="1000" dirty="0" smtClean="0"/>
                        <a:t>любителей-огородников</a:t>
                      </a:r>
                      <a:endParaRPr lang="ru-RU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13.00</a:t>
                      </a:r>
                      <a:endParaRPr lang="ru-RU" sz="1000" dirty="0"/>
                    </a:p>
                  </a:txBody>
                  <a:tcPr/>
                </a:tc>
              </a:tr>
              <a:tr h="269550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2</a:t>
                      </a:r>
                      <a:r>
                        <a:rPr lang="ru-RU" sz="1000" dirty="0" smtClean="0"/>
                        <a:t>5.09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Консультации по вопросам пенсионного и социального характера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12.00</a:t>
                      </a:r>
                      <a:endParaRPr lang="ru-RU" sz="1000" dirty="0"/>
                    </a:p>
                  </a:txBody>
                  <a:tcPr/>
                </a:tc>
              </a:tr>
              <a:tr h="269550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28.09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Изучаем </a:t>
                      </a:r>
                      <a:r>
                        <a:rPr lang="ru-RU" sz="1000" dirty="0" err="1" smtClean="0"/>
                        <a:t>Госуслуги</a:t>
                      </a:r>
                      <a:r>
                        <a:rPr lang="ru-RU" sz="1000" dirty="0" smtClean="0"/>
                        <a:t> – как найти необходимую</a:t>
                      </a:r>
                      <a:r>
                        <a:rPr lang="ru-RU" sz="1000" baseline="0" dirty="0" smtClean="0"/>
                        <a:t> информацию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12.00</a:t>
                      </a:r>
                      <a:endParaRPr lang="ru-RU" sz="1000" dirty="0"/>
                    </a:p>
                  </a:txBody>
                  <a:tcPr/>
                </a:tc>
              </a:tr>
              <a:tr h="269550">
                <a:tc>
                  <a:txBody>
                    <a:bodyPr/>
                    <a:lstStyle/>
                    <a:p>
                      <a:pPr algn="l"/>
                      <a:r>
                        <a:rPr lang="ru-RU" sz="1000" smtClean="0"/>
                        <a:t>29.09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Соблюдаем правила противопожарной безопасности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12.00</a:t>
                      </a:r>
                      <a:endParaRPr lang="ru-RU" sz="1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514</TotalTime>
  <Words>256</Words>
  <Application>Microsoft Office PowerPoint</Application>
  <PresentationFormat>Произвольный</PresentationFormat>
  <Paragraphs>77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Calibri</vt:lpstr>
      <vt:lpstr>Calibri Light</vt:lpstr>
      <vt:lpstr>Office Theme</vt:lpstr>
      <vt:lpstr>МЕРОПРИЯТИЯ НА СЕНТЯБРЬ 2026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Ананьева Виктория Андреевна</cp:lastModifiedBy>
  <cp:revision>62</cp:revision>
  <cp:lastPrinted>2026-08-14T11:51:00Z</cp:lastPrinted>
  <dcterms:created xsi:type="dcterms:W3CDTF">2025-11-06T11:20:25Z</dcterms:created>
  <dcterms:modified xsi:type="dcterms:W3CDTF">2026-08-25T13:50:20Z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