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418" y="-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25234" y="8345204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249800, ул. Парковая, 28а,  п. Ферзиково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8(48437)3-12-97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72745" y="8190028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049026"/>
              </p:ext>
            </p:extLst>
          </p:nvPr>
        </p:nvGraphicFramePr>
        <p:xfrm>
          <a:off x="349250" y="2077882"/>
          <a:ext cx="6790065" cy="5392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Кредитование, страхование и вклады А-Банк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Тревожность. Актуально </a:t>
                      </a:r>
                      <a:r>
                        <a:rPr lang="ru-RU" sz="1800" b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психологии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14.01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Мастер-класс</a:t>
                      </a:r>
                      <a:r>
                        <a:rPr lang="ru-RU" b="0" baseline="0" dirty="0" smtClean="0"/>
                        <a:t> «Бисероплетение»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15.01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игр. «Русское лото»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19.01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Здоровый образ жизни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20.01.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Концерт к 30-летию</a:t>
                      </a:r>
                      <a:r>
                        <a:rPr lang="ru-RU" b="0" baseline="0" dirty="0" smtClean="0"/>
                        <a:t> пансиону отрада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21.01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Мастер-класс</a:t>
                      </a:r>
                      <a:r>
                        <a:rPr lang="ru-RU" b="0" baseline="0" dirty="0" smtClean="0"/>
                        <a:t> «Бисероплетение»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22.01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игр. «шахматный клуб»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26.01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Прочтите книгу о войне. Специальная военная операция (СВО).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27.01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Актуально по госпрограммам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28.01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Мастер-класс</a:t>
                      </a:r>
                      <a:r>
                        <a:rPr lang="ru-RU" b="0" baseline="0" dirty="0" smtClean="0"/>
                        <a:t> «Бисероплетение»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29.01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игр. «Русское лото»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561278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8-00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15-45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144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26</cp:revision>
  <dcterms:created xsi:type="dcterms:W3CDTF">2025-11-06T11:20:25Z</dcterms:created>
  <dcterms:modified xsi:type="dcterms:W3CDTF">2025-12-23T06:50:54Z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