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808788" cy="994092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06323" y="6899118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sz="2400" dirty="0"/>
              <a:t>НА</a:t>
            </a:r>
            <a:r>
              <a:rPr sz="2400" spc="-5" dirty="0"/>
              <a:t> </a:t>
            </a:r>
            <a:r>
              <a:rPr lang="ru-RU" sz="2400" spc="-5" dirty="0" smtClean="0"/>
              <a:t>СЕНТЯБРЬ</a:t>
            </a:r>
            <a:endParaRPr sz="2400"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194553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0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Киров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Гагарина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д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33а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89208741060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Родина Елена Александровна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Калужской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86643" y="808692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852283"/>
              </p:ext>
            </p:extLst>
          </p:nvPr>
        </p:nvGraphicFramePr>
        <p:xfrm>
          <a:off x="384130" y="1549019"/>
          <a:ext cx="6899319" cy="638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376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645565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050378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9907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6842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02.09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«БЕССМЕРТЕН ТОТ, КТО ОТЕЧЕСТВО СПАС…» - литературно-музыкальная композиция, посвященная Бородинской битве 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2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6842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Прямой эфир Российского общества «Знание» тема:  «Голосуем сердцем-воспитываем</a:t>
                      </a:r>
                      <a:r>
                        <a:rPr lang="ru-RU" sz="1200" b="0" baseline="0" dirty="0" smtClean="0">
                          <a:latin typeface="+mn-lt"/>
                          <a:cs typeface="Calibri Light"/>
                        </a:rPr>
                        <a:t> примером: выборы в России»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73465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07.09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Тематический час</a:t>
                      </a:r>
                      <a:r>
                        <a:rPr lang="ru-RU" sz="1200" b="0" baseline="0" dirty="0" smtClean="0"/>
                        <a:t> «Языки-мосты между народами» посвященный Дню языков народов России.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73465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09.09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«ЗА ВЕРУ ПРАВОСЛАВНУЮ» духовно познавательная программа, Памяти преподобного </a:t>
                      </a:r>
                      <a:r>
                        <a:rPr lang="ru-RU" sz="1200" b="0" dirty="0" err="1" smtClean="0"/>
                        <a:t>Кукши</a:t>
                      </a:r>
                      <a:r>
                        <a:rPr lang="ru-RU" sz="1200" b="0" dirty="0" smtClean="0"/>
                        <a:t> Печерского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4694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Пальчиковая гимнастика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7346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16.08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«ЛЮБИМЫЙ КРАЙ – КАЛУЖСКАЯ ЗЕМЛЯ» литературно-краеведческая гостиная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47346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21.09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. Возможности приложения MAX « Оформление пенсионного удостоверения с помощью цифрового ID»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47346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23</a:t>
                      </a:r>
                      <a:r>
                        <a:rPr lang="en-US" sz="1200" dirty="0" smtClean="0"/>
                        <a:t>.0</a:t>
                      </a:r>
                      <a:r>
                        <a:rPr lang="ru-RU" sz="1200" dirty="0" smtClean="0"/>
                        <a:t>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«ОСЕННИЕ СТРОКИ» литературная встреча, посвященная русской поэзии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</a:tr>
              <a:tr h="473465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28.09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Урок финансовой грамотности. Как сохранить и увеличить доходы.</a:t>
                      </a:r>
                      <a:r>
                        <a:rPr lang="en-US" sz="1200" baseline="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66842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30.09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«МЫ – ВМЕСТЕ!» патриотический час, посвященный Дню воссоединения Донбасса, ДНР, ЛНР, Запорожской и Херсонской областей с Россией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31789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04.09</a:t>
                      </a:r>
                      <a:r>
                        <a:rPr lang="ru-RU" sz="1200" dirty="0" smtClean="0"/>
                        <a:t>, 18.09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Настольные игры: шахматы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253813"/>
                  </a:ext>
                </a:extLst>
              </a:tr>
              <a:tr h="278509"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11</a:t>
                      </a:r>
                      <a:r>
                        <a:rPr lang="en-US" sz="1200" baseline="0" dirty="0" smtClean="0"/>
                        <a:t>.0</a:t>
                      </a:r>
                      <a:r>
                        <a:rPr lang="ru-RU" sz="1200" baseline="0" dirty="0" smtClean="0"/>
                        <a:t>9</a:t>
                      </a:r>
                      <a:r>
                        <a:rPr lang="en-US" sz="1200" baseline="0" dirty="0" smtClean="0"/>
                        <a:t>,</a:t>
                      </a:r>
                      <a:r>
                        <a:rPr lang="ru-RU" sz="1200" baseline="0" dirty="0" smtClean="0"/>
                        <a:t> 25</a:t>
                      </a:r>
                      <a:r>
                        <a:rPr lang="ru-RU" sz="1200" dirty="0" smtClean="0"/>
                        <a:t>.09 </a:t>
                      </a:r>
                      <a:r>
                        <a:rPr lang="en-US" sz="120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Настольные игры: русское лото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68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</TotalTime>
  <Words>208</Words>
  <Application>Microsoft Office PowerPoint</Application>
  <PresentationFormat>Произвольный</PresentationFormat>
  <Paragraphs>49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Ананьева Виктория Андреевна</cp:lastModifiedBy>
  <cp:revision>56</cp:revision>
  <cp:lastPrinted>2026-04-28T13:26:02Z</cp:lastPrinted>
  <dcterms:created xsi:type="dcterms:W3CDTF">2025-11-06T11:20:25Z</dcterms:created>
  <dcterms:modified xsi:type="dcterms:W3CDTF">2026-08-10T13:03:35Z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