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592F7D6-FD0A-4CB7-8419-660AA84F3DC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43AD71-8CF6-43F7-A5DF-05380470DBE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E81F8A3-D071-4DD9-8FED-9E4CBAB2F2BF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30D19BC-BA47-4C6C-8A78-B2DD2F84822E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E123E3F-E3EE-4D75-9F7F-809550E4E59B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F480B06-D6E1-462C-813D-74266E58E67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4A28FB6-26C4-4547-9F7C-D91B0702754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598FA87-D269-40CB-AA86-14EA5C1117D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0942795-30E9-42E3-8DFF-E13310DC850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5ABF299-6479-4DB4-8E7A-C45A3D998BD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B61BCD8-8A6D-4CA3-9F0C-BC619411100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2936694-6D52-4A90-8D4F-8CFAF4B4E48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700" b="0" strike="noStrike" spc="-1"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9E59EAD-1445-44A7-A3BC-11E967430F86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8669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rgbClr val="FFFFFF"/>
                </a:solidFill>
                <a:latin typeface="Calibri"/>
              </a:rPr>
              <a:t>МАЙ</a:t>
            </a:r>
            <a:endParaRPr lang="ru-RU" sz="2700" b="0" strike="noStrike" spc="-1" dirty="0">
              <a:latin typeface="Calibri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Calibri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522540" y="8264160"/>
            <a:ext cx="51138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 smtClean="0">
                <a:solidFill>
                  <a:srgbClr val="FFFFFF"/>
                </a:solidFill>
                <a:latin typeface="Calibri"/>
              </a:rPr>
              <a:t>контакты:8(48457)2-17-94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Адрес:249500,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Калужская обл.,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Куйбышевский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р-н,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Бетлица п., Ленина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26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8(9206121360)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Герлюк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Елена Дмитриевна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728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 dirty="0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 dirty="0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spc="-21" dirty="0" smtClean="0">
                <a:solidFill>
                  <a:srgbClr val="FFFFFF"/>
                </a:solidFill>
                <a:latin typeface="Calibri"/>
              </a:rPr>
              <a:t>Калужской 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 dirty="0"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5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>
            <p:extLst>
              <p:ext uri="{D42A27DB-BD31-4B8C-83A1-F6EECF244321}">
                <p14:modId xmlns:p14="http://schemas.microsoft.com/office/powerpoint/2010/main" val="3680854186"/>
              </p:ext>
            </p:extLst>
          </p:nvPr>
        </p:nvGraphicFramePr>
        <p:xfrm>
          <a:off x="362626" y="2064292"/>
          <a:ext cx="6776534" cy="5841261"/>
        </p:xfrm>
        <a:graphic>
          <a:graphicData uri="http://schemas.openxmlformats.org/drawingml/2006/table">
            <a:tbl>
              <a:tblPr/>
              <a:tblGrid>
                <a:gridCol w="836467"/>
                <a:gridCol w="4791362"/>
                <a:gridCol w="1148705"/>
              </a:tblGrid>
              <a:tr h="6393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400" b="1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400" b="1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2829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04.05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Консультации по вопросам пенсионного и социального обеспечения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lang="ru-RU" sz="1000" b="0" strike="noStrike" spc="-26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05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05.05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Школа компьютерной грамотности. Индивидуальные занятия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05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06.05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Час досуга - настольные игры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07.05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latin typeface="Arial"/>
                        </a:rPr>
                        <a:t>Гимнастика для пожилых людей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02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08.05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День Победы. Праздничное мероприятие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Читальный зал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02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К </a:t>
                      </a: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81-ю </a:t>
                      </a:r>
                      <a:r>
                        <a:rPr lang="ru-RU" sz="10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Победы – просмотр фильма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Консультации по вопросам пенсионного и социального обеспечения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Час досуга – настольные игры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Международный день музеев. Посещение музея.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02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День пионерии. Любимые стихотворения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Прогулки на природе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Школа компьютерной грамотности. Индивидуальные занятия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882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Лекция на тему: Тренировка мозга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3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Час досуга – настольные игры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765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26.05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Консультации по вопросам пенсионного и социального обеспечения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lang="ru-RU" sz="1000" b="0" strike="noStrike" spc="-26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27.05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0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Школа компьютерной грамотности. Индивидуальные занятия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Читальный зал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824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29.05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latin typeface="Arial"/>
                        </a:rPr>
                        <a:t>Чаепитие. Встречаем лето.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0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14.00</a:t>
                      </a:r>
                      <a:endParaRPr lang="ru-RU" sz="10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178</Words>
  <Application>Microsoft Office PowerPoint</Application>
  <PresentationFormat>Произвольный</PresentationFormat>
  <Paragraphs>70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29</cp:revision>
  <cp:lastPrinted>2025-12-22T10:07:24Z</cp:lastPrinted>
  <dcterms:created xsi:type="dcterms:W3CDTF">2025-11-06T11:20:25Z</dcterms:created>
  <dcterms:modified xsi:type="dcterms:W3CDTF">2026-04-27T11:19:54Z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