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7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0875" y="8326337"/>
            <a:ext cx="5114290" cy="238539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 lvl="0" algn="l" rtl="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dirty="0" smtClean="0">
                <a:solidFill>
                  <a:schemeClr val="bg1"/>
                </a:solidFill>
              </a:rPr>
              <a:t>249930, Калужская область, Мосальский район, г. Мосальск, ул. Советская, д. 7</a:t>
            </a:r>
          </a:p>
          <a:p>
            <a:pPr marL="15240" marR="5080" lvl="0" algn="l" rtl="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(848452)-2-13-95</a:t>
            </a:r>
          </a:p>
          <a:p>
            <a:pPr marL="15240" marR="5080" lvl="0" algn="l" rtl="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Дубенок Светлана </a:t>
            </a:r>
            <a:r>
              <a:rPr lang="ru-RU" sz="1300" b="0" i="0" u="none" strike="noStrike" kern="1200" spc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Владимировнаа</a:t>
            </a:r>
            <a:endParaRPr lang="ru-RU" sz="1300" b="0" i="0" u="none" strike="noStrike" kern="1200" spc="0" dirty="0" smtClean="0">
              <a:ln>
                <a:noFill/>
              </a:ln>
              <a:solidFill>
                <a:srgbClr val="FFFFFF"/>
              </a:solidFill>
              <a:latin typeface="Calibri" pitchFamily="34"/>
              <a:ea typeface="Microsoft YaHei" pitchFamily="2"/>
              <a:cs typeface="Mangal" pitchFamily="2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995680"/>
              </p:ext>
            </p:extLst>
          </p:nvPr>
        </p:nvGraphicFramePr>
        <p:xfrm>
          <a:off x="246585" y="1821607"/>
          <a:ext cx="6970060" cy="6267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1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5914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4610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81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>
                          <a:latin typeface="+mj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>
                          <a:latin typeface="+mj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b="0" dirty="0">
                          <a:latin typeface="+mj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04.05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36260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05.05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«Тепло семейного очага»- беседа-диалог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0452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06.05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Просмотр фильма «Географы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Великой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Победы»,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Русского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географического общества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860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07.05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Торжественный митинг  в  д. Барсуки, возложение цветов к  мемориалу воинам погибшим в ВОВ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09.05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Участие в праздничном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митинге,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посвященном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Дню Победы в Великой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Отечественной войне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10.00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12.05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Обмен опытом по кулинарии, рукоделию, творчеству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012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13.05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Встреча на тему «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Электронные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сертификаты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на технические средства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реабилитации»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14.05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15.05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бору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18.05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Шахматный турнир. Клуб любителей настольных игр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19.05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Развлекательная программа «Приглашаем на чай!» (к Международному дню чая)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20.05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Индивидуальное консультирование по вопросам 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пенсионного и социального обеспечения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9218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21.05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62868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22.05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бору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25.05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357388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26.05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Практико-ориентированный мини-курс "Личные финансы". </a:t>
                      </a:r>
                      <a:r>
                        <a:rPr lang="ru-RU" sz="1050" b="0" i="0" u="none" strike="noStrike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Личные финансы: с чего начинать?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27.05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Информационная встреча «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Продолжение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Трудового Пути:</a:t>
                      </a:r>
                      <a:r>
                        <a:rPr lang="ru-RU" sz="1050" b="0" i="0" u="none" strike="noStrike" kern="1200" spc="0" baseline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Пенсия </a:t>
                      </a: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и Активное Долголетие». 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28.05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22401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29.05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бору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260</Words>
  <Application>Microsoft Office PowerPoint</Application>
  <PresentationFormat>Произвольный</PresentationFormat>
  <Paragraphs>73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Microsoft YaHei</vt:lpstr>
      <vt:lpstr>Calibri</vt:lpstr>
      <vt:lpstr>Mangal</vt:lpstr>
      <vt:lpstr>Times New Roman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35</cp:revision>
  <dcterms:created xsi:type="dcterms:W3CDTF">2025-11-06T11:20:25Z</dcterms:created>
  <dcterms:modified xsi:type="dcterms:W3CDTF">2026-04-28T13:17:23Z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