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3"/>
  </p:notesMasterIdLst>
  <p:sldIdLst>
    <p:sldId id="256" r:id="rId2"/>
  </p:sldIdLst>
  <p:sldSz cx="7556500" cy="10693400"/>
  <p:notesSz cx="7559675" cy="10691813"/>
  <p:defaultTextStyle>
    <a:defPPr>
      <a:defRPr lang="en-GB"/>
    </a:defPPr>
    <a:lvl1pPr algn="l" defTabSz="449263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kern="1200">
        <a:solidFill>
          <a:schemeClr val="tx1"/>
        </a:solidFill>
        <a:latin typeface="Arial" charset="0"/>
        <a:ea typeface="Microsoft YaHei" charset="-122"/>
        <a:cs typeface="+mn-cs"/>
      </a:defRPr>
    </a:lvl1pPr>
    <a:lvl2pPr marL="742950" indent="-285750" algn="l" defTabSz="449263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kern="1200">
        <a:solidFill>
          <a:schemeClr val="tx1"/>
        </a:solidFill>
        <a:latin typeface="Arial" charset="0"/>
        <a:ea typeface="Microsoft YaHei" charset="-122"/>
        <a:cs typeface="+mn-cs"/>
      </a:defRPr>
    </a:lvl2pPr>
    <a:lvl3pPr marL="1143000" indent="-228600" algn="l" defTabSz="449263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kern="1200">
        <a:solidFill>
          <a:schemeClr val="tx1"/>
        </a:solidFill>
        <a:latin typeface="Arial" charset="0"/>
        <a:ea typeface="Microsoft YaHei" charset="-122"/>
        <a:cs typeface="+mn-cs"/>
      </a:defRPr>
    </a:lvl3pPr>
    <a:lvl4pPr marL="1600200" indent="-228600" algn="l" defTabSz="449263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kern="1200">
        <a:solidFill>
          <a:schemeClr val="tx1"/>
        </a:solidFill>
        <a:latin typeface="Arial" charset="0"/>
        <a:ea typeface="Microsoft YaHei" charset="-122"/>
        <a:cs typeface="+mn-cs"/>
      </a:defRPr>
    </a:lvl4pPr>
    <a:lvl5pPr marL="2057400" indent="-228600" algn="l" defTabSz="449263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kern="1200">
        <a:solidFill>
          <a:schemeClr val="tx1"/>
        </a:solidFill>
        <a:latin typeface="Arial" charset="0"/>
        <a:ea typeface="Microsoft YaHei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Microsoft YaHei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Microsoft YaHei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Microsoft YaHei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Microsoft YaHei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D0D8E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1" d="100"/>
          <a:sy n="71" d="100"/>
        </p:scale>
        <p:origin x="3108" y="84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6488" y="812800"/>
            <a:ext cx="5343525" cy="4006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sp>
      <p:sp>
        <p:nvSpPr>
          <p:cNvPr id="2050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755650" y="5078413"/>
            <a:ext cx="6046788" cy="4810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ru-RU" smtClean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hdr"/>
          </p:nvPr>
        </p:nvSpPr>
        <p:spPr bwMode="auto">
          <a:xfrm>
            <a:off x="0" y="0"/>
            <a:ext cx="3279775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lnSpc>
                <a:spcPct val="95000"/>
              </a:lnSpc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rgbClr val="000000"/>
                </a:solidFill>
                <a:latin typeface="Times New Roman" pitchFamily="16" charset="0"/>
                <a:cs typeface="Arial Unicode MS" charset="0"/>
              </a:defRPr>
            </a:lvl1pPr>
          </a:lstStyle>
          <a:p>
            <a:endParaRPr lang="ru-RU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dt"/>
          </p:nvPr>
        </p:nvSpPr>
        <p:spPr bwMode="auto">
          <a:xfrm>
            <a:off x="4278313" y="0"/>
            <a:ext cx="3279775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95000"/>
              </a:lnSpc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rgbClr val="000000"/>
                </a:solidFill>
                <a:latin typeface="Times New Roman" pitchFamily="16" charset="0"/>
                <a:cs typeface="Arial Unicode MS" charset="0"/>
              </a:defRPr>
            </a:lvl1pPr>
          </a:lstStyle>
          <a:p>
            <a:endParaRPr lang="ru-RU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ftr"/>
          </p:nvPr>
        </p:nvSpPr>
        <p:spPr bwMode="auto">
          <a:xfrm>
            <a:off x="0" y="10156825"/>
            <a:ext cx="3279775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lnSpc>
                <a:spcPct val="95000"/>
              </a:lnSpc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rgbClr val="000000"/>
                </a:solidFill>
                <a:latin typeface="Times New Roman" pitchFamily="16" charset="0"/>
                <a:cs typeface="Arial Unicode MS" charset="0"/>
              </a:defRPr>
            </a:lvl1pPr>
          </a:lstStyle>
          <a:p>
            <a:endParaRPr lang="ru-RU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sldNum"/>
          </p:nvPr>
        </p:nvSpPr>
        <p:spPr bwMode="auto">
          <a:xfrm>
            <a:off x="4278313" y="10156825"/>
            <a:ext cx="3279775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>
              <a:lnSpc>
                <a:spcPct val="95000"/>
              </a:lnSpc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rgbClr val="000000"/>
                </a:solidFill>
                <a:latin typeface="Times New Roman" pitchFamily="16" charset="0"/>
                <a:cs typeface="Arial Unicode MS" charset="0"/>
              </a:defRPr>
            </a:lvl1pPr>
          </a:lstStyle>
          <a:p>
            <a:fld id="{FA3AEF6C-177C-4CC8-9553-901E24775CD7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3556467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60C4B074-2622-40D0-B0B6-0E66F741B82B}" type="slidenum">
              <a:rPr lang="ru-RU"/>
              <a:pPr/>
              <a:t>1</a:t>
            </a:fld>
            <a:endParaRPr lang="ru-RU"/>
          </a:p>
        </p:txBody>
      </p:sp>
      <p:sp>
        <p:nvSpPr>
          <p:cNvPr id="4097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2362200" y="812800"/>
            <a:ext cx="2833688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4098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55650" y="5078413"/>
            <a:ext cx="6048375" cy="4811712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399426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66738" y="3322638"/>
            <a:ext cx="6423025" cy="2290762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33475" y="6059488"/>
            <a:ext cx="5289550" cy="2732087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26.12.25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E4F7ACDC-5593-44E6-A14C-312C96EC350A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984000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26.12.25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34D73CA6-C2E8-43A5-AE6F-F9D7CEA9DB1B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064611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5481638" y="317500"/>
            <a:ext cx="1700212" cy="919797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77825" y="317500"/>
            <a:ext cx="4951413" cy="919797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26.12.25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DE9C798F-361A-43E0-8F56-55C9C1872053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920889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26.12.25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91C75AE7-FBE3-4F9B-91C3-E611FEBFD314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456398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96900" y="6872288"/>
            <a:ext cx="6423025" cy="2122487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96900" y="4532313"/>
            <a:ext cx="6423025" cy="2339975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26.12.25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A9FF3E73-3AE7-49C3-839E-02C511CFAA87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488664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377825" y="2459038"/>
            <a:ext cx="3325813" cy="70564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3856038" y="2459038"/>
            <a:ext cx="3325812" cy="70564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26.12.25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5AD30F9B-48DE-478D-8FE6-3AD26139B6F2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9715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77825" y="428625"/>
            <a:ext cx="6800850" cy="1781175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77825" y="2393950"/>
            <a:ext cx="3338513" cy="9969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377825" y="3390900"/>
            <a:ext cx="3338513" cy="61610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3838575" y="2393950"/>
            <a:ext cx="3340100" cy="9969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3838575" y="3390900"/>
            <a:ext cx="3340100" cy="61610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26.12.25</a:t>
            </a:r>
          </a:p>
        </p:txBody>
      </p:sp>
      <p:sp>
        <p:nvSpPr>
          <p:cNvPr id="8" name="Номер слайда 7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B787D4BF-4AD9-4941-84BF-B69A853D7818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351298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26.12.25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4A408D5C-F0F9-41E7-A35C-B5A1076D521D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161684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26.12.25</a:t>
            </a:r>
          </a:p>
        </p:txBody>
      </p:sp>
      <p:sp>
        <p:nvSpPr>
          <p:cNvPr id="3" name="Номер слайда 2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652D67F9-65BB-4736-8B11-69BB92DD6E05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411987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77825" y="425450"/>
            <a:ext cx="2486025" cy="18129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954338" y="425450"/>
            <a:ext cx="4224337" cy="9126538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77825" y="2238375"/>
            <a:ext cx="2486025" cy="731361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26.12.25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74E9E291-D6EE-44D8-9674-1873C01163AE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705738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81138" y="7485063"/>
            <a:ext cx="4533900" cy="8842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481138" y="955675"/>
            <a:ext cx="4533900" cy="6415088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481138" y="8369300"/>
            <a:ext cx="4533900" cy="125412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26.12.25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14B67551-E070-41DB-B99C-64AC12EED31F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366676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4822825" y="317500"/>
            <a:ext cx="2314575" cy="1120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Для правки текста заголовка щелкните мышью</a:t>
            </a:r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377825" y="2459038"/>
            <a:ext cx="6804025" cy="7056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Для правки структуры щелкните мышью</a:t>
            </a:r>
          </a:p>
          <a:p>
            <a:pPr lvl="1"/>
            <a:r>
              <a:rPr lang="en-GB" smtClean="0"/>
              <a:t>Второй уровень структуры</a:t>
            </a:r>
          </a:p>
          <a:p>
            <a:pPr lvl="2"/>
            <a:r>
              <a:rPr lang="en-GB" smtClean="0"/>
              <a:t>Третий уровень структуры</a:t>
            </a:r>
          </a:p>
          <a:p>
            <a:pPr lvl="3"/>
            <a:r>
              <a:rPr lang="en-GB" smtClean="0"/>
              <a:t>Четвёртый уровень структуры</a:t>
            </a:r>
          </a:p>
          <a:p>
            <a:pPr lvl="4"/>
            <a:r>
              <a:rPr lang="en-GB" smtClean="0"/>
              <a:t>Пятый уровень структуры</a:t>
            </a:r>
          </a:p>
          <a:p>
            <a:pPr lvl="4"/>
            <a:r>
              <a:rPr lang="en-GB" smtClean="0"/>
              <a:t>Шестой уровень структуры</a:t>
            </a:r>
          </a:p>
          <a:p>
            <a:pPr lvl="4"/>
            <a:r>
              <a:rPr lang="en-GB" smtClean="0"/>
              <a:t>Седьмой уровень структуры</a:t>
            </a:r>
          </a:p>
          <a:p>
            <a:pPr lvl="4"/>
            <a:r>
              <a:rPr lang="en-GB" smtClean="0"/>
              <a:t>Восьмой уровень структуры</a:t>
            </a:r>
          </a:p>
          <a:p>
            <a:pPr lvl="4"/>
            <a:r>
              <a:rPr lang="en-GB" smtClean="0"/>
              <a:t>Девятый уровень структуры</a:t>
            </a:r>
          </a:p>
        </p:txBody>
      </p:sp>
      <p:sp>
        <p:nvSpPr>
          <p:cNvPr id="1027" name="Text Box 3"/>
          <p:cNvSpPr txBox="1">
            <a:spLocks noChangeArrowheads="1"/>
          </p:cNvSpPr>
          <p:nvPr/>
        </p:nvSpPr>
        <p:spPr bwMode="auto">
          <a:xfrm>
            <a:off x="2571750" y="9945688"/>
            <a:ext cx="2419350" cy="534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/>
          </p:nvPr>
        </p:nvSpPr>
        <p:spPr bwMode="auto">
          <a:xfrm>
            <a:off x="377825" y="9945688"/>
            <a:ext cx="1738313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tabLst>
                <a:tab pos="723900" algn="l"/>
                <a:tab pos="1447800" algn="l"/>
              </a:tabLst>
              <a:defRPr>
                <a:solidFill>
                  <a:srgbClr val="8B8B8B"/>
                </a:solidFill>
                <a:latin typeface="+mn-lt"/>
                <a:cs typeface="Arial Unicode MS" charset="0"/>
              </a:defRPr>
            </a:lvl1pPr>
          </a:lstStyle>
          <a:p>
            <a:r>
              <a:rPr lang="ru-RU"/>
              <a:t>26.12.25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5445125" y="9945688"/>
            <a:ext cx="1738313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tabLst>
                <a:tab pos="723900" algn="l"/>
                <a:tab pos="1447800" algn="l"/>
              </a:tabLst>
              <a:defRPr>
                <a:solidFill>
                  <a:srgbClr val="8B8B8B"/>
                </a:solidFill>
                <a:latin typeface="+mn-lt"/>
                <a:cs typeface="Arial Unicode MS" charset="0"/>
              </a:defRPr>
            </a:lvl1pPr>
          </a:lstStyle>
          <a:p>
            <a:fld id="{6114F8BF-74AC-4E67-8940-E6D6DE48E252}" type="slidenum">
              <a:rPr lang="ru-RU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/>
  <p:txStyles>
    <p:titleStyle>
      <a:lvl1pPr algn="ctr" defTabSz="449263" rtl="0" fontAlgn="base" hangingPunct="0">
        <a:lnSpc>
          <a:spcPct val="102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>
          <a:solidFill>
            <a:srgbClr val="000000"/>
          </a:solidFill>
          <a:latin typeface="+mj-lt"/>
          <a:ea typeface="+mj-ea"/>
          <a:cs typeface="+mj-cs"/>
        </a:defRPr>
      </a:lvl1pPr>
      <a:lvl2pPr marL="742950" indent="-285750" algn="ctr" defTabSz="449263" rtl="0" fontAlgn="base" hangingPunct="0">
        <a:lnSpc>
          <a:spcPct val="102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>
          <a:solidFill>
            <a:srgbClr val="000000"/>
          </a:solidFill>
          <a:latin typeface="Calibri" charset="0"/>
          <a:ea typeface="Microsoft YaHei" charset="-122"/>
        </a:defRPr>
      </a:lvl2pPr>
      <a:lvl3pPr marL="1143000" indent="-228600" algn="ctr" defTabSz="449263" rtl="0" fontAlgn="base" hangingPunct="0">
        <a:lnSpc>
          <a:spcPct val="102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>
          <a:solidFill>
            <a:srgbClr val="000000"/>
          </a:solidFill>
          <a:latin typeface="Calibri" charset="0"/>
          <a:ea typeface="Microsoft YaHei" charset="-122"/>
        </a:defRPr>
      </a:lvl3pPr>
      <a:lvl4pPr marL="1600200" indent="-228600" algn="ctr" defTabSz="449263" rtl="0" fontAlgn="base" hangingPunct="0">
        <a:lnSpc>
          <a:spcPct val="102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>
          <a:solidFill>
            <a:srgbClr val="000000"/>
          </a:solidFill>
          <a:latin typeface="Calibri" charset="0"/>
          <a:ea typeface="Microsoft YaHei" charset="-122"/>
        </a:defRPr>
      </a:lvl4pPr>
      <a:lvl5pPr marL="2057400" indent="-228600" algn="ctr" defTabSz="449263" rtl="0" fontAlgn="base" hangingPunct="0">
        <a:lnSpc>
          <a:spcPct val="102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>
          <a:solidFill>
            <a:srgbClr val="000000"/>
          </a:solidFill>
          <a:latin typeface="Calibri" charset="0"/>
          <a:ea typeface="Microsoft YaHei" charset="-122"/>
        </a:defRPr>
      </a:lvl5pPr>
      <a:lvl6pPr marL="2514600" indent="-228600" algn="ctr" defTabSz="449263" rtl="0" fontAlgn="base" hangingPunct="0">
        <a:lnSpc>
          <a:spcPct val="102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>
          <a:solidFill>
            <a:srgbClr val="000000"/>
          </a:solidFill>
          <a:latin typeface="Calibri" charset="0"/>
          <a:ea typeface="Microsoft YaHei" charset="-122"/>
        </a:defRPr>
      </a:lvl6pPr>
      <a:lvl7pPr marL="2971800" indent="-228600" algn="ctr" defTabSz="449263" rtl="0" fontAlgn="base" hangingPunct="0">
        <a:lnSpc>
          <a:spcPct val="102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>
          <a:solidFill>
            <a:srgbClr val="000000"/>
          </a:solidFill>
          <a:latin typeface="Calibri" charset="0"/>
          <a:ea typeface="Microsoft YaHei" charset="-122"/>
        </a:defRPr>
      </a:lvl7pPr>
      <a:lvl8pPr marL="3429000" indent="-228600" algn="ctr" defTabSz="449263" rtl="0" fontAlgn="base" hangingPunct="0">
        <a:lnSpc>
          <a:spcPct val="102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>
          <a:solidFill>
            <a:srgbClr val="000000"/>
          </a:solidFill>
          <a:latin typeface="Calibri" charset="0"/>
          <a:ea typeface="Microsoft YaHei" charset="-122"/>
        </a:defRPr>
      </a:lvl8pPr>
      <a:lvl9pPr marL="3886200" indent="-228600" algn="ctr" defTabSz="449263" rtl="0" fontAlgn="base" hangingPunct="0">
        <a:lnSpc>
          <a:spcPct val="102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>
          <a:solidFill>
            <a:srgbClr val="000000"/>
          </a:solidFill>
          <a:latin typeface="Calibri" charset="0"/>
          <a:ea typeface="Microsoft YaHei" charset="-122"/>
        </a:defRPr>
      </a:lvl9pPr>
    </p:titleStyle>
    <p:bodyStyle>
      <a:lvl1pPr marL="342900" indent="-342900" algn="l" defTabSz="449263" rtl="0" fontAlgn="base" hangingPunct="0">
        <a:lnSpc>
          <a:spcPct val="102000"/>
        </a:lnSpc>
        <a:spcBef>
          <a:spcPct val="0"/>
        </a:spcBef>
        <a:spcAft>
          <a:spcPts val="1425"/>
        </a:spcAft>
        <a:buClr>
          <a:srgbClr val="000000"/>
        </a:buClr>
        <a:buSzPct val="100000"/>
        <a:buFont typeface="Times New Roman" pitchFamily="16" charset="0"/>
        <a:defRPr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49263" rtl="0" fontAlgn="base" hangingPunct="0">
        <a:lnSpc>
          <a:spcPct val="102000"/>
        </a:lnSpc>
        <a:spcBef>
          <a:spcPct val="0"/>
        </a:spcBef>
        <a:spcAft>
          <a:spcPts val="1138"/>
        </a:spcAft>
        <a:buClr>
          <a:srgbClr val="000000"/>
        </a:buClr>
        <a:buSzPct val="100000"/>
        <a:buFont typeface="Times New Roman" pitchFamily="16" charset="0"/>
        <a:defRPr>
          <a:solidFill>
            <a:srgbClr val="000000"/>
          </a:solidFill>
          <a:latin typeface="+mn-lt"/>
          <a:ea typeface="+mn-ea"/>
        </a:defRPr>
      </a:lvl2pPr>
      <a:lvl3pPr marL="1143000" indent="-228600" algn="l" defTabSz="449263" rtl="0" fontAlgn="base" hangingPunct="0">
        <a:lnSpc>
          <a:spcPct val="102000"/>
        </a:lnSpc>
        <a:spcBef>
          <a:spcPct val="0"/>
        </a:spcBef>
        <a:spcAft>
          <a:spcPts val="850"/>
        </a:spcAft>
        <a:buClr>
          <a:srgbClr val="000000"/>
        </a:buClr>
        <a:buSzPct val="100000"/>
        <a:buFont typeface="Times New Roman" pitchFamily="16" charset="0"/>
        <a:defRPr>
          <a:solidFill>
            <a:srgbClr val="000000"/>
          </a:solidFill>
          <a:latin typeface="+mn-lt"/>
          <a:ea typeface="+mn-ea"/>
        </a:defRPr>
      </a:lvl3pPr>
      <a:lvl4pPr marL="1600200" indent="-228600" algn="l" defTabSz="449263" rtl="0" fontAlgn="base" hangingPunct="0">
        <a:lnSpc>
          <a:spcPct val="102000"/>
        </a:lnSpc>
        <a:spcBef>
          <a:spcPct val="0"/>
        </a:spcBef>
        <a:spcAft>
          <a:spcPts val="575"/>
        </a:spcAft>
        <a:buClr>
          <a:srgbClr val="000000"/>
        </a:buClr>
        <a:buSzPct val="100000"/>
        <a:buFont typeface="Times New Roman" pitchFamily="16" charset="0"/>
        <a:defRPr>
          <a:solidFill>
            <a:srgbClr val="000000"/>
          </a:solidFill>
          <a:latin typeface="+mn-lt"/>
          <a:ea typeface="+mn-ea"/>
        </a:defRPr>
      </a:lvl4pPr>
      <a:lvl5pPr marL="2057400" indent="-228600" algn="l" defTabSz="449263" rtl="0" fontAlgn="base" hangingPunct="0">
        <a:lnSpc>
          <a:spcPct val="102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</a:defRPr>
      </a:lvl5pPr>
      <a:lvl6pPr marL="2514600" indent="-228600" algn="l" defTabSz="449263" rtl="0" fontAlgn="base" hangingPunct="0">
        <a:lnSpc>
          <a:spcPct val="102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</a:defRPr>
      </a:lvl6pPr>
      <a:lvl7pPr marL="2971800" indent="-228600" algn="l" defTabSz="449263" rtl="0" fontAlgn="base" hangingPunct="0">
        <a:lnSpc>
          <a:spcPct val="102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</a:defRPr>
      </a:lvl7pPr>
      <a:lvl8pPr marL="3429000" indent="-228600" algn="l" defTabSz="449263" rtl="0" fontAlgn="base" hangingPunct="0">
        <a:lnSpc>
          <a:spcPct val="102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</a:defRPr>
      </a:lvl8pPr>
      <a:lvl9pPr marL="3886200" indent="-228600" algn="l" defTabSz="449263" rtl="0" fontAlgn="base" hangingPunct="0">
        <a:lnSpc>
          <a:spcPct val="102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18" Type="http://schemas.openxmlformats.org/officeDocument/2006/relationships/image" Target="../media/image16.png"/><Relationship Id="rId3" Type="http://schemas.openxmlformats.org/officeDocument/2006/relationships/image" Target="../media/image1.png"/><Relationship Id="rId21" Type="http://schemas.openxmlformats.org/officeDocument/2006/relationships/image" Target="../media/image19.png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17" Type="http://schemas.openxmlformats.org/officeDocument/2006/relationships/image" Target="../media/image15.pn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4.png"/><Relationship Id="rId20" Type="http://schemas.openxmlformats.org/officeDocument/2006/relationships/image" Target="../media/image1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5" Type="http://schemas.openxmlformats.org/officeDocument/2006/relationships/image" Target="../media/image13.png"/><Relationship Id="rId10" Type="http://schemas.openxmlformats.org/officeDocument/2006/relationships/image" Target="../media/image8.png"/><Relationship Id="rId19" Type="http://schemas.openxmlformats.org/officeDocument/2006/relationships/image" Target="../media/image17.png"/><Relationship Id="rId4" Type="http://schemas.openxmlformats.org/officeDocument/2006/relationships/image" Target="../media/image2.png"/><Relationship Id="rId9" Type="http://schemas.openxmlformats.org/officeDocument/2006/relationships/image" Target="../media/image7.png"/><Relationship Id="rId14" Type="http://schemas.openxmlformats.org/officeDocument/2006/relationships/image" Target="../media/image12.png"/><Relationship Id="rId22" Type="http://schemas.openxmlformats.org/officeDocument/2006/relationships/image" Target="../media/image2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3" name="Picture 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32213" y="107950"/>
            <a:ext cx="3719512" cy="16589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3074" name="Freeform 2"/>
          <p:cNvSpPr>
            <a:spLocks noChangeArrowheads="1"/>
          </p:cNvSpPr>
          <p:nvPr/>
        </p:nvSpPr>
        <p:spPr bwMode="auto">
          <a:xfrm>
            <a:off x="111125" y="7000875"/>
            <a:ext cx="7345363" cy="3582988"/>
          </a:xfrm>
          <a:custGeom>
            <a:avLst/>
            <a:gdLst>
              <a:gd name="G0" fmla="+- 5648 0 0"/>
              <a:gd name="G1" fmla="+- 44996 0 0"/>
              <a:gd name="T0" fmla="*/ 1587 w 7345680"/>
              <a:gd name="T1" fmla="*/ 3583622 h 3583940"/>
              <a:gd name="T2" fmla="*/ 7345095 w 7345680"/>
              <a:gd name="T3" fmla="*/ 1398549 h 3583940"/>
              <a:gd name="T4" fmla="*/ 7198087 w 7345680"/>
              <a:gd name="T5" fmla="*/ 1424710 h 3583940"/>
              <a:gd name="T6" fmla="*/ 7044582 w 7345680"/>
              <a:gd name="T7" fmla="*/ 1448263 h 3583940"/>
              <a:gd name="T8" fmla="*/ 6884926 w 7345680"/>
              <a:gd name="T9" fmla="*/ 1469150 h 3583940"/>
              <a:gd name="T10" fmla="*/ 6719465 w 7345680"/>
              <a:gd name="T11" fmla="*/ 1487317 h 3583940"/>
              <a:gd name="T12" fmla="*/ 6548547 w 7345680"/>
              <a:gd name="T13" fmla="*/ 1502706 h 3583940"/>
              <a:gd name="T14" fmla="*/ 6372517 w 7345680"/>
              <a:gd name="T15" fmla="*/ 1515261 h 3583940"/>
              <a:gd name="T16" fmla="*/ 6191723 w 7345680"/>
              <a:gd name="T17" fmla="*/ 1524926 h 3583940"/>
              <a:gd name="T18" fmla="*/ 6006509 w 7345680"/>
              <a:gd name="T19" fmla="*/ 1531645 h 3583940"/>
              <a:gd name="T20" fmla="*/ 5817223 w 7345680"/>
              <a:gd name="T21" fmla="*/ 1535361 h 3583940"/>
              <a:gd name="T22" fmla="*/ 5624211 w 7345680"/>
              <a:gd name="T23" fmla="*/ 1536018 h 3583940"/>
              <a:gd name="T24" fmla="*/ 5427819 w 7345680"/>
              <a:gd name="T25" fmla="*/ 1533560 h 3583940"/>
              <a:gd name="T26" fmla="*/ 5228394 w 7345680"/>
              <a:gd name="T27" fmla="*/ 1527931 h 3583940"/>
              <a:gd name="T28" fmla="*/ 5026283 w 7345680"/>
              <a:gd name="T29" fmla="*/ 1519074 h 3583940"/>
              <a:gd name="T30" fmla="*/ 4821830 w 7345680"/>
              <a:gd name="T31" fmla="*/ 1506932 h 3583940"/>
              <a:gd name="T32" fmla="*/ 4615384 w 7345680"/>
              <a:gd name="T33" fmla="*/ 1491451 h 3583940"/>
              <a:gd name="T34" fmla="*/ 4407290 w 7345680"/>
              <a:gd name="T35" fmla="*/ 1472572 h 3583940"/>
              <a:gd name="T36" fmla="*/ 4197894 w 7345680"/>
              <a:gd name="T37" fmla="*/ 1450241 h 3583940"/>
              <a:gd name="T38" fmla="*/ 3987544 w 7345680"/>
              <a:gd name="T39" fmla="*/ 1424400 h 3583940"/>
              <a:gd name="T40" fmla="*/ 3776584 w 7345680"/>
              <a:gd name="T41" fmla="*/ 1394994 h 3583940"/>
              <a:gd name="T42" fmla="*/ 3565363 w 7345680"/>
              <a:gd name="T43" fmla="*/ 1361966 h 3583940"/>
              <a:gd name="T44" fmla="*/ 3354226 w 7345680"/>
              <a:gd name="T45" fmla="*/ 1325260 h 3583940"/>
              <a:gd name="T46" fmla="*/ 3143519 w 7345680"/>
              <a:gd name="T47" fmla="*/ 1284819 h 3583940"/>
              <a:gd name="T48" fmla="*/ 2933589 w 7345680"/>
              <a:gd name="T49" fmla="*/ 1240588 h 3583940"/>
              <a:gd name="T50" fmla="*/ 2776860 w 7345680"/>
              <a:gd name="T51" fmla="*/ 1204893 h 3583940"/>
              <a:gd name="T52" fmla="*/ 2672797 w 7345680"/>
              <a:gd name="T53" fmla="*/ 1179883 h 3583940"/>
              <a:gd name="T54" fmla="*/ 2569123 w 7345680"/>
              <a:gd name="T55" fmla="*/ 1153893 h 3583940"/>
              <a:gd name="T56" fmla="*/ 2465882 w 7345680"/>
              <a:gd name="T57" fmla="*/ 1126917 h 3583940"/>
              <a:gd name="T58" fmla="*/ 2363116 w 7345680"/>
              <a:gd name="T59" fmla="*/ 1098947 h 3583940"/>
              <a:gd name="T60" fmla="*/ 2260869 w 7345680"/>
              <a:gd name="T61" fmla="*/ 1069977 h 3583940"/>
              <a:gd name="T62" fmla="*/ 2159184 w 7345680"/>
              <a:gd name="T63" fmla="*/ 1039999 h 3583940"/>
              <a:gd name="T64" fmla="*/ 2058105 w 7345680"/>
              <a:gd name="T65" fmla="*/ 1009007 h 3583940"/>
              <a:gd name="T66" fmla="*/ 1957675 w 7345680"/>
              <a:gd name="T67" fmla="*/ 976994 h 3583940"/>
              <a:gd name="T68" fmla="*/ 1857937 w 7345680"/>
              <a:gd name="T69" fmla="*/ 943951 h 3583940"/>
              <a:gd name="T70" fmla="*/ 1758934 w 7345680"/>
              <a:gd name="T71" fmla="*/ 909873 h 3583940"/>
              <a:gd name="T72" fmla="*/ 1660710 w 7345680"/>
              <a:gd name="T73" fmla="*/ 874753 h 3583940"/>
              <a:gd name="T74" fmla="*/ 1563308 w 7345680"/>
              <a:gd name="T75" fmla="*/ 838583 h 3583940"/>
              <a:gd name="T76" fmla="*/ 1466772 w 7345680"/>
              <a:gd name="T77" fmla="*/ 801356 h 3583940"/>
              <a:gd name="T78" fmla="*/ 1371144 w 7345680"/>
              <a:gd name="T79" fmla="*/ 763065 h 3583940"/>
              <a:gd name="T80" fmla="*/ 1276468 w 7345680"/>
              <a:gd name="T81" fmla="*/ 723704 h 3583940"/>
              <a:gd name="T82" fmla="*/ 1182787 w 7345680"/>
              <a:gd name="T83" fmla="*/ 683264 h 3583940"/>
              <a:gd name="T84" fmla="*/ 1090144 w 7345680"/>
              <a:gd name="T85" fmla="*/ 641740 h 3583940"/>
              <a:gd name="T86" fmla="*/ 998584 w 7345680"/>
              <a:gd name="T87" fmla="*/ 599124 h 3583940"/>
              <a:gd name="T88" fmla="*/ 908149 w 7345680"/>
              <a:gd name="T89" fmla="*/ 555409 h 3583940"/>
              <a:gd name="T90" fmla="*/ 818882 w 7345680"/>
              <a:gd name="T91" fmla="*/ 510588 h 3583940"/>
              <a:gd name="T92" fmla="*/ 730826 w 7345680"/>
              <a:gd name="T93" fmla="*/ 464654 h 3583940"/>
              <a:gd name="T94" fmla="*/ 644026 w 7345680"/>
              <a:gd name="T95" fmla="*/ 417599 h 3583940"/>
              <a:gd name="T96" fmla="*/ 558524 w 7345680"/>
              <a:gd name="T97" fmla="*/ 369418 h 3583940"/>
              <a:gd name="T98" fmla="*/ 474364 w 7345680"/>
              <a:gd name="T99" fmla="*/ 320103 h 3583940"/>
              <a:gd name="T100" fmla="*/ 391588 w 7345680"/>
              <a:gd name="T101" fmla="*/ 269646 h 3583940"/>
              <a:gd name="T102" fmla="*/ 310241 w 7345680"/>
              <a:gd name="T103" fmla="*/ 218041 h 3583940"/>
              <a:gd name="T104" fmla="*/ 230365 w 7345680"/>
              <a:gd name="T105" fmla="*/ 165281 h 3583940"/>
              <a:gd name="T106" fmla="*/ 152004 w 7345680"/>
              <a:gd name="T107" fmla="*/ 111359 h 3583940"/>
              <a:gd name="T108" fmla="*/ 75201 w 7345680"/>
              <a:gd name="T109" fmla="*/ 56267 h 3583940"/>
              <a:gd name="T110" fmla="*/ 0 w 7345680"/>
              <a:gd name="T111" fmla="*/ 0 h 358394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</a:cxnLst>
            <a:rect l="0" t="0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grpSp>
        <p:nvGrpSpPr>
          <p:cNvPr id="3075" name="Group 3"/>
          <p:cNvGrpSpPr>
            <a:grpSpLocks/>
          </p:cNvGrpSpPr>
          <p:nvPr/>
        </p:nvGrpSpPr>
        <p:grpSpPr bwMode="auto">
          <a:xfrm>
            <a:off x="644525" y="8175625"/>
            <a:ext cx="1146175" cy="130175"/>
            <a:chOff x="406" y="5150"/>
            <a:chExt cx="722" cy="82"/>
          </a:xfrm>
        </p:grpSpPr>
        <p:pic>
          <p:nvPicPr>
            <p:cNvPr id="3076" name="Picture 4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06" y="5150"/>
              <a:ext cx="64" cy="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blipFill dpi="0" rotWithShape="0">
                    <a:blip/>
                    <a:srcRect/>
                    <a:stretch>
                      <a:fillRect/>
                    </a:stretch>
                  </a:blipFill>
                </a14:hiddenFill>
              </a:ex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pic>
        <p:sp>
          <p:nvSpPr>
            <p:cNvPr id="3077" name="Freeform 5"/>
            <p:cNvSpPr>
              <a:spLocks noChangeArrowheads="1"/>
            </p:cNvSpPr>
            <p:nvPr/>
          </p:nvSpPr>
          <p:spPr bwMode="auto">
            <a:xfrm>
              <a:off x="486" y="5152"/>
              <a:ext cx="58" cy="80"/>
            </a:xfrm>
            <a:custGeom>
              <a:avLst/>
              <a:gdLst>
                <a:gd name="G0" fmla="+- 29079 0 0"/>
                <a:gd name="G1" fmla="+- 64004 0 0"/>
                <a:gd name="T0" fmla="*/ 94272 w 94615"/>
                <a:gd name="T1" fmla="*/ 0 h 129540"/>
                <a:gd name="T2" fmla="*/ 0 w 94615"/>
                <a:gd name="T3" fmla="*/ 0 h 129540"/>
                <a:gd name="T4" fmla="*/ 0 w 94615"/>
                <a:gd name="T5" fmla="*/ 20320 h 129540"/>
                <a:gd name="T6" fmla="*/ 0 w 94615"/>
                <a:gd name="T7" fmla="*/ 59690 h 129540"/>
                <a:gd name="T8" fmla="*/ 0 w 94615"/>
                <a:gd name="T9" fmla="*/ 80010 h 129540"/>
                <a:gd name="T10" fmla="*/ 0 w 94615"/>
                <a:gd name="T11" fmla="*/ 129540 h 129540"/>
                <a:gd name="T12" fmla="*/ 23952 w 94615"/>
                <a:gd name="T13" fmla="*/ 129540 h 129540"/>
                <a:gd name="T14" fmla="*/ 23952 w 94615"/>
                <a:gd name="T15" fmla="*/ 80010 h 129540"/>
                <a:gd name="T16" fmla="*/ 86321 w 94615"/>
                <a:gd name="T17" fmla="*/ 80010 h 129540"/>
                <a:gd name="T18" fmla="*/ 86321 w 94615"/>
                <a:gd name="T19" fmla="*/ 59690 h 129540"/>
                <a:gd name="T20" fmla="*/ 23952 w 94615"/>
                <a:gd name="T21" fmla="*/ 59690 h 129540"/>
                <a:gd name="T22" fmla="*/ 23952 w 94615"/>
                <a:gd name="T23" fmla="*/ 20320 h 129540"/>
                <a:gd name="T24" fmla="*/ 94272 w 94615"/>
                <a:gd name="T25" fmla="*/ 20320 h 129540"/>
                <a:gd name="T26" fmla="*/ 94272 w 94615"/>
                <a:gd name="T27" fmla="*/ 0 h 1295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pic>
          <p:nvPicPr>
            <p:cNvPr id="3078" name="Picture 6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60" y="5150"/>
              <a:ext cx="183" cy="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blipFill dpi="0" rotWithShape="0">
                    <a:blip/>
                    <a:srcRect/>
                    <a:stretch>
                      <a:fillRect/>
                    </a:stretch>
                  </a:blipFill>
                </a14:hiddenFill>
              </a:ex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pic>
        <p:pic>
          <p:nvPicPr>
            <p:cNvPr id="3079" name="Picture 7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57" y="5150"/>
              <a:ext cx="200" cy="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blipFill dpi="0" rotWithShape="0">
                    <a:blip/>
                    <a:srcRect/>
                    <a:stretch>
                      <a:fillRect/>
                    </a:stretch>
                  </a:blipFill>
                </a14:hiddenFill>
              </a:ex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pic>
        <p:pic>
          <p:nvPicPr>
            <p:cNvPr id="3080" name="Picture 8"/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74" y="5152"/>
              <a:ext cx="68" cy="8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blipFill dpi="0" rotWithShape="0">
                    <a:blip/>
                    <a:srcRect/>
                    <a:stretch>
                      <a:fillRect/>
                    </a:stretch>
                  </a:blipFill>
                </a14:hiddenFill>
              </a:ex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pic>
        <p:pic>
          <p:nvPicPr>
            <p:cNvPr id="3081" name="Picture 9"/>
            <p:cNvPicPr>
              <a:picLocks noChangeAspect="1" noChangeArrowheads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58" y="5152"/>
              <a:ext cx="70" cy="8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blipFill dpi="0" rotWithShape="0">
                    <a:blip/>
                    <a:srcRect/>
                    <a:stretch>
                      <a:fillRect/>
                    </a:stretch>
                  </a:blipFill>
                </a14:hiddenFill>
              </a:ex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pic>
      </p:grpSp>
      <p:sp>
        <p:nvSpPr>
          <p:cNvPr id="3083" name="Rectangle 11"/>
          <p:cNvSpPr>
            <a:spLocks noChangeArrowheads="1"/>
          </p:cNvSpPr>
          <p:nvPr/>
        </p:nvSpPr>
        <p:spPr bwMode="auto">
          <a:xfrm>
            <a:off x="628650" y="8442325"/>
            <a:ext cx="5113338" cy="20278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174600" rIns="0" bIns="0">
            <a:spAutoFit/>
          </a:bodyPr>
          <a:lstStyle/>
          <a:p>
            <a:pPr marL="12700">
              <a:lnSpc>
                <a:spcPct val="75000"/>
              </a:lnSpc>
              <a:spcBef>
                <a:spcPts val="1375"/>
              </a:spcBef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</a:pPr>
            <a:r>
              <a:rPr lang="ru-RU" sz="4400" b="1" dirty="0">
                <a:solidFill>
                  <a:srgbClr val="FFFFFF"/>
                </a:solidFill>
                <a:latin typeface="Calibri" charset="0"/>
              </a:rPr>
              <a:t>ПРИХОДИТЕ, МЫ ВАС ЖДЕМ!</a:t>
            </a:r>
          </a:p>
          <a:p>
            <a:pPr marL="15875">
              <a:lnSpc>
                <a:spcPts val="1425"/>
              </a:lnSpc>
              <a:spcBef>
                <a:spcPts val="1038"/>
              </a:spcBef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</a:pPr>
            <a:r>
              <a:rPr lang="ru-RU" sz="1300" dirty="0">
                <a:solidFill>
                  <a:srgbClr val="FFFFFF"/>
                </a:solidFill>
                <a:latin typeface="Calibri" charset="0"/>
              </a:rPr>
              <a:t>Наши контакты:</a:t>
            </a:r>
          </a:p>
          <a:p>
            <a:pPr marL="15875">
              <a:lnSpc>
                <a:spcPts val="1300"/>
              </a:lnSpc>
              <a:spcBef>
                <a:spcPts val="138"/>
              </a:spcBef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</a:pPr>
            <a:r>
              <a:rPr lang="ru-RU" sz="1300" dirty="0">
                <a:solidFill>
                  <a:srgbClr val="FFFFFF"/>
                </a:solidFill>
                <a:latin typeface="Calibri" charset="0"/>
              </a:rPr>
              <a:t>Адрес: </a:t>
            </a:r>
            <a:r>
              <a:rPr lang="ru-RU" sz="1300" dirty="0" smtClean="0">
                <a:solidFill>
                  <a:srgbClr val="FFFFFF"/>
                </a:solidFill>
                <a:latin typeface="Calibri" charset="0"/>
              </a:rPr>
              <a:t>c</a:t>
            </a:r>
            <a:r>
              <a:rPr lang="ru-RU" sz="1300" dirty="0" smtClean="0">
                <a:solidFill>
                  <a:srgbClr val="FFFFFF"/>
                </a:solidFill>
                <a:latin typeface="Calibri" charset="0"/>
              </a:rPr>
              <a:t>.</a:t>
            </a:r>
            <a:r>
              <a:rPr lang="en-US" sz="1300" dirty="0" smtClean="0">
                <a:solidFill>
                  <a:srgbClr val="FFFFFF"/>
                </a:solidFill>
                <a:latin typeface="Calibri" charset="0"/>
              </a:rPr>
              <a:t> </a:t>
            </a:r>
            <a:r>
              <a:rPr lang="ru-RU" sz="1300" dirty="0" smtClean="0">
                <a:solidFill>
                  <a:srgbClr val="FFFFFF"/>
                </a:solidFill>
                <a:latin typeface="Calibri" charset="0"/>
              </a:rPr>
              <a:t>Перемышль</a:t>
            </a:r>
            <a:r>
              <a:rPr lang="ru-RU" sz="1300" dirty="0" smtClean="0">
                <a:solidFill>
                  <a:srgbClr val="FFFFFF"/>
                </a:solidFill>
                <a:latin typeface="Calibri" charset="0"/>
              </a:rPr>
              <a:t>, </a:t>
            </a:r>
            <a:r>
              <a:rPr lang="ru-RU" sz="1300" dirty="0">
                <a:solidFill>
                  <a:srgbClr val="FFFFFF"/>
                </a:solidFill>
                <a:latin typeface="Calibri" charset="0"/>
              </a:rPr>
              <a:t>ул.25 Октября д.57</a:t>
            </a:r>
            <a:br>
              <a:rPr lang="ru-RU" sz="1300" dirty="0">
                <a:solidFill>
                  <a:srgbClr val="FFFFFF"/>
                </a:solidFill>
                <a:latin typeface="Calibri" charset="0"/>
              </a:rPr>
            </a:br>
            <a:r>
              <a:rPr lang="ru-RU" sz="1300" dirty="0">
                <a:solidFill>
                  <a:srgbClr val="FFFFFF"/>
                </a:solidFill>
                <a:latin typeface="Calibri" charset="0"/>
              </a:rPr>
              <a:t>Контактный номер: </a:t>
            </a:r>
            <a:r>
              <a:rPr lang="ru-RU" sz="1300" dirty="0" smtClean="0">
                <a:solidFill>
                  <a:srgbClr val="FFFFFF"/>
                </a:solidFill>
                <a:latin typeface="Calibri" charset="0"/>
              </a:rPr>
              <a:t>8(48441)31371</a:t>
            </a:r>
            <a:endParaRPr lang="ru-RU" sz="1300" dirty="0">
              <a:solidFill>
                <a:srgbClr val="FFFFFF"/>
              </a:solidFill>
              <a:latin typeface="Calibri" charset="0"/>
            </a:endParaRPr>
          </a:p>
          <a:p>
            <a:pPr marL="15875">
              <a:lnSpc>
                <a:spcPts val="1300"/>
              </a:lnSpc>
              <a:spcBef>
                <a:spcPts val="138"/>
              </a:spcBef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</a:pPr>
            <a:r>
              <a:rPr lang="ru-RU" sz="1300" dirty="0" err="1">
                <a:solidFill>
                  <a:srgbClr val="FFFFFF"/>
                </a:solidFill>
                <a:latin typeface="Calibri" charset="0"/>
              </a:rPr>
              <a:t>Журушкина</a:t>
            </a:r>
            <a:r>
              <a:rPr lang="ru-RU" sz="1300" dirty="0">
                <a:solidFill>
                  <a:srgbClr val="FFFFFF"/>
                </a:solidFill>
                <a:latin typeface="Calibri" charset="0"/>
              </a:rPr>
              <a:t> Ольга Александровна</a:t>
            </a:r>
          </a:p>
        </p:txBody>
      </p:sp>
      <p:grpSp>
        <p:nvGrpSpPr>
          <p:cNvPr id="3086" name="Group 14"/>
          <p:cNvGrpSpPr>
            <a:grpSpLocks/>
          </p:cNvGrpSpPr>
          <p:nvPr/>
        </p:nvGrpSpPr>
        <p:grpSpPr bwMode="auto">
          <a:xfrm>
            <a:off x="512763" y="287338"/>
            <a:ext cx="2516187" cy="855662"/>
            <a:chOff x="323" y="181"/>
            <a:chExt cx="1585" cy="539"/>
          </a:xfrm>
        </p:grpSpPr>
        <p:pic>
          <p:nvPicPr>
            <p:cNvPr id="3087" name="Picture 15"/>
            <p:cNvPicPr>
              <a:picLocks noChangeAspect="1" noChangeArrowheads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3" y="181"/>
              <a:ext cx="528" cy="5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blipFill dpi="0" rotWithShape="0">
                    <a:blip/>
                    <a:srcRect/>
                    <a:stretch>
                      <a:fillRect/>
                    </a:stretch>
                  </a:blipFill>
                </a14:hiddenFill>
              </a:ex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pic>
        <p:sp>
          <p:nvSpPr>
            <p:cNvPr id="3088" name="Freeform 16"/>
            <p:cNvSpPr>
              <a:spLocks noChangeArrowheads="1"/>
            </p:cNvSpPr>
            <p:nvPr/>
          </p:nvSpPr>
          <p:spPr bwMode="auto">
            <a:xfrm>
              <a:off x="993" y="360"/>
              <a:ext cx="185" cy="101"/>
            </a:xfrm>
            <a:custGeom>
              <a:avLst/>
              <a:gdLst>
                <a:gd name="G0" fmla="+- 33131 0 0"/>
                <a:gd name="G1" fmla="+- 54347 0 0"/>
                <a:gd name="T0" fmla="*/ 149402 w 295275"/>
                <a:gd name="T1" fmla="*/ 132080 h 185419"/>
                <a:gd name="T2" fmla="*/ 126225 w 295275"/>
                <a:gd name="T3" fmla="*/ 132080 h 185419"/>
                <a:gd name="T4" fmla="*/ 126225 w 295275"/>
                <a:gd name="T5" fmla="*/ 0 h 185419"/>
                <a:gd name="T6" fmla="*/ 104965 w 295275"/>
                <a:gd name="T7" fmla="*/ 0 h 185419"/>
                <a:gd name="T8" fmla="*/ 104965 w 295275"/>
                <a:gd name="T9" fmla="*/ 132080 h 185419"/>
                <a:gd name="T10" fmla="*/ 21259 w 295275"/>
                <a:gd name="T11" fmla="*/ 132080 h 185419"/>
                <a:gd name="T12" fmla="*/ 21259 w 295275"/>
                <a:gd name="T13" fmla="*/ 0 h 185419"/>
                <a:gd name="T14" fmla="*/ 0 w 295275"/>
                <a:gd name="T15" fmla="*/ 0 h 185419"/>
                <a:gd name="T16" fmla="*/ 0 w 295275"/>
                <a:gd name="T17" fmla="*/ 132080 h 185419"/>
                <a:gd name="T18" fmla="*/ 0 w 295275"/>
                <a:gd name="T19" fmla="*/ 151130 h 185419"/>
                <a:gd name="T20" fmla="*/ 129438 w 295275"/>
                <a:gd name="T21" fmla="*/ 151130 h 185419"/>
                <a:gd name="T22" fmla="*/ 129438 w 295275"/>
                <a:gd name="T23" fmla="*/ 185420 h 185419"/>
                <a:gd name="T24" fmla="*/ 149402 w 295275"/>
                <a:gd name="T25" fmla="*/ 185420 h 185419"/>
                <a:gd name="T26" fmla="*/ 149402 w 295275"/>
                <a:gd name="T27" fmla="*/ 151130 h 185419"/>
                <a:gd name="T28" fmla="*/ 149402 w 295275"/>
                <a:gd name="T29" fmla="*/ 132080 h 185419"/>
                <a:gd name="T30" fmla="*/ 295008 w 295275"/>
                <a:gd name="T31" fmla="*/ 132080 h 185419"/>
                <a:gd name="T32" fmla="*/ 207429 w 295275"/>
                <a:gd name="T33" fmla="*/ 132080 h 185419"/>
                <a:gd name="T34" fmla="*/ 207429 w 295275"/>
                <a:gd name="T35" fmla="*/ 83820 h 185419"/>
                <a:gd name="T36" fmla="*/ 282778 w 295275"/>
                <a:gd name="T37" fmla="*/ 83820 h 185419"/>
                <a:gd name="T38" fmla="*/ 282778 w 295275"/>
                <a:gd name="T39" fmla="*/ 64770 h 185419"/>
                <a:gd name="T40" fmla="*/ 207429 w 295275"/>
                <a:gd name="T41" fmla="*/ 64770 h 185419"/>
                <a:gd name="T42" fmla="*/ 207429 w 295275"/>
                <a:gd name="T43" fmla="*/ 19050 h 185419"/>
                <a:gd name="T44" fmla="*/ 291998 w 295275"/>
                <a:gd name="T45" fmla="*/ 19050 h 185419"/>
                <a:gd name="T46" fmla="*/ 291998 w 295275"/>
                <a:gd name="T47" fmla="*/ 0 h 185419"/>
                <a:gd name="T48" fmla="*/ 185966 w 295275"/>
                <a:gd name="T49" fmla="*/ 0 h 185419"/>
                <a:gd name="T50" fmla="*/ 185966 w 295275"/>
                <a:gd name="T51" fmla="*/ 19050 h 185419"/>
                <a:gd name="T52" fmla="*/ 185966 w 295275"/>
                <a:gd name="T53" fmla="*/ 64770 h 185419"/>
                <a:gd name="T54" fmla="*/ 185966 w 295275"/>
                <a:gd name="T55" fmla="*/ 83820 h 185419"/>
                <a:gd name="T56" fmla="*/ 185966 w 295275"/>
                <a:gd name="T57" fmla="*/ 132080 h 185419"/>
                <a:gd name="T58" fmla="*/ 185966 w 295275"/>
                <a:gd name="T59" fmla="*/ 151130 h 185419"/>
                <a:gd name="T60" fmla="*/ 295008 w 295275"/>
                <a:gd name="T61" fmla="*/ 151130 h 185419"/>
                <a:gd name="T62" fmla="*/ 295008 w 295275"/>
                <a:gd name="T63" fmla="*/ 132080 h 1854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grpSp>
          <p:nvGrpSpPr>
            <p:cNvPr id="3089" name="Group 17"/>
            <p:cNvGrpSpPr>
              <a:grpSpLocks/>
            </p:cNvGrpSpPr>
            <p:nvPr/>
          </p:nvGrpSpPr>
          <p:grpSpPr bwMode="auto">
            <a:xfrm>
              <a:off x="1208" y="360"/>
              <a:ext cx="281" cy="82"/>
              <a:chOff x="1208" y="360"/>
              <a:chExt cx="281" cy="82"/>
            </a:xfrm>
          </p:grpSpPr>
          <p:sp>
            <p:nvSpPr>
              <p:cNvPr id="3090" name="Freeform 18"/>
              <p:cNvSpPr>
                <a:spLocks noChangeArrowheads="1"/>
              </p:cNvSpPr>
              <p:nvPr/>
            </p:nvSpPr>
            <p:spPr bwMode="auto">
              <a:xfrm>
                <a:off x="1208" y="360"/>
                <a:ext cx="182" cy="82"/>
              </a:xfrm>
              <a:custGeom>
                <a:avLst/>
                <a:gdLst>
                  <a:gd name="G0" fmla="+- 28686 0 0"/>
                  <a:gd name="G1" fmla="+- 20058 0 0"/>
                  <a:gd name="T0" fmla="*/ 129222 w 290830"/>
                  <a:gd name="T1" fmla="*/ 381 h 151130"/>
                  <a:gd name="T2" fmla="*/ 107759 w 290830"/>
                  <a:gd name="T3" fmla="*/ 381 h 151130"/>
                  <a:gd name="T4" fmla="*/ 107759 w 290830"/>
                  <a:gd name="T5" fmla="*/ 65151 h 151130"/>
                  <a:gd name="T6" fmla="*/ 21463 w 290830"/>
                  <a:gd name="T7" fmla="*/ 65151 h 151130"/>
                  <a:gd name="T8" fmla="*/ 21463 w 290830"/>
                  <a:gd name="T9" fmla="*/ 381 h 151130"/>
                  <a:gd name="T10" fmla="*/ 0 w 290830"/>
                  <a:gd name="T11" fmla="*/ 381 h 151130"/>
                  <a:gd name="T12" fmla="*/ 0 w 290830"/>
                  <a:gd name="T13" fmla="*/ 65151 h 151130"/>
                  <a:gd name="T14" fmla="*/ 0 w 290830"/>
                  <a:gd name="T15" fmla="*/ 84201 h 151130"/>
                  <a:gd name="T16" fmla="*/ 0 w 290830"/>
                  <a:gd name="T17" fmla="*/ 150241 h 151130"/>
                  <a:gd name="T18" fmla="*/ 21463 w 290830"/>
                  <a:gd name="T19" fmla="*/ 150241 h 151130"/>
                  <a:gd name="T20" fmla="*/ 21463 w 290830"/>
                  <a:gd name="T21" fmla="*/ 84201 h 151130"/>
                  <a:gd name="T22" fmla="*/ 107759 w 290830"/>
                  <a:gd name="T23" fmla="*/ 84201 h 151130"/>
                  <a:gd name="T24" fmla="*/ 107759 w 290830"/>
                  <a:gd name="T25" fmla="*/ 150241 h 151130"/>
                  <a:gd name="T26" fmla="*/ 129222 w 290830"/>
                  <a:gd name="T27" fmla="*/ 150241 h 151130"/>
                  <a:gd name="T28" fmla="*/ 129222 w 290830"/>
                  <a:gd name="T29" fmla="*/ 84201 h 151130"/>
                  <a:gd name="T30" fmla="*/ 129222 w 290830"/>
                  <a:gd name="T31" fmla="*/ 65151 h 151130"/>
                  <a:gd name="T32" fmla="*/ 129222 w 290830"/>
                  <a:gd name="T33" fmla="*/ 381 h 151130"/>
                  <a:gd name="T34" fmla="*/ 290398 w 290830"/>
                  <a:gd name="T35" fmla="*/ 0 h 151130"/>
                  <a:gd name="T36" fmla="*/ 166535 w 290830"/>
                  <a:gd name="T37" fmla="*/ 0 h 151130"/>
                  <a:gd name="T38" fmla="*/ 166535 w 290830"/>
                  <a:gd name="T39" fmla="*/ 19050 h 151130"/>
                  <a:gd name="T40" fmla="*/ 217843 w 290830"/>
                  <a:gd name="T41" fmla="*/ 19050 h 151130"/>
                  <a:gd name="T42" fmla="*/ 217843 w 290830"/>
                  <a:gd name="T43" fmla="*/ 151130 h 151130"/>
                  <a:gd name="T44" fmla="*/ 238874 w 290830"/>
                  <a:gd name="T45" fmla="*/ 151130 h 151130"/>
                  <a:gd name="T46" fmla="*/ 238874 w 290830"/>
                  <a:gd name="T47" fmla="*/ 19050 h 151130"/>
                  <a:gd name="T48" fmla="*/ 290398 w 290830"/>
                  <a:gd name="T49" fmla="*/ 19050 h 151130"/>
                  <a:gd name="T50" fmla="*/ 290398 w 290830"/>
                  <a:gd name="T51" fmla="*/ 0 h 1511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</a:cxnLst>
                <a:rect l="0" t="0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>
                    <a:solidFill>
                      <a:srgbClr val="80808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pic>
            <p:nvPicPr>
              <p:cNvPr id="3091" name="Picture 19"/>
              <p:cNvPicPr>
                <a:picLocks noChangeAspect="1" noChangeArrowheads="1"/>
              </p:cNvPicPr>
              <p:nvPr/>
            </p:nvPicPr>
            <p:blipFill>
              <a:blip r:embed="rId10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414" y="360"/>
                <a:ext cx="75" cy="8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blipFill dpi="0" rotWithShape="0">
                      <a:blip/>
                      <a:srcRect/>
                      <a:stretch>
                        <a:fillRect/>
                      </a:stretch>
                    </a:blipFill>
                  </a14:hiddenFill>
                </a:ext>
                <a:ext uri="{91240B29-F687-4F45-9708-019B960494DF}">
                  <a14:hiddenLine xmlns:a14="http://schemas.microsoft.com/office/drawing/2010/main" w="9525" cap="flat">
                    <a:solidFill>
                      <a:srgbClr val="80808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</p:pic>
        </p:grpSp>
        <p:pic>
          <p:nvPicPr>
            <p:cNvPr id="3092" name="Picture 20"/>
            <p:cNvPicPr>
              <a:picLocks noChangeAspect="1" noChangeArrowheads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81" y="489"/>
              <a:ext cx="99" cy="8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blipFill dpi="0" rotWithShape="0">
                    <a:blip/>
                    <a:srcRect/>
                    <a:stretch>
                      <a:fillRect/>
                    </a:stretch>
                  </a:blipFill>
                </a14:hiddenFill>
              </a:ex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pic>
        <p:grpSp>
          <p:nvGrpSpPr>
            <p:cNvPr id="3093" name="Group 21"/>
            <p:cNvGrpSpPr>
              <a:grpSpLocks/>
            </p:cNvGrpSpPr>
            <p:nvPr/>
          </p:nvGrpSpPr>
          <p:grpSpPr bwMode="auto">
            <a:xfrm>
              <a:off x="1111" y="490"/>
              <a:ext cx="426" cy="100"/>
              <a:chOff x="1111" y="490"/>
              <a:chExt cx="426" cy="100"/>
            </a:xfrm>
          </p:grpSpPr>
          <p:pic>
            <p:nvPicPr>
              <p:cNvPr id="3094" name="Picture 22"/>
              <p:cNvPicPr>
                <a:picLocks noChangeAspect="1" noChangeArrowheads="1"/>
              </p:cNvPicPr>
              <p:nvPr/>
            </p:nvPicPr>
            <p:blipFill>
              <a:blip r:embed="rId1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111" y="491"/>
                <a:ext cx="76" cy="8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blipFill dpi="0" rotWithShape="0">
                      <a:blip/>
                      <a:srcRect/>
                      <a:stretch>
                        <a:fillRect/>
                      </a:stretch>
                    </a:blipFill>
                  </a14:hiddenFill>
                </a:ext>
                <a:ext uri="{91240B29-F687-4F45-9708-019B960494DF}">
                  <a14:hiddenLine xmlns:a14="http://schemas.microsoft.com/office/drawing/2010/main" w="9525" cap="flat">
                    <a:solidFill>
                      <a:srgbClr val="80808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</p:pic>
          <p:sp>
            <p:nvSpPr>
              <p:cNvPr id="3095" name="Freeform 23"/>
              <p:cNvSpPr>
                <a:spLocks noChangeArrowheads="1"/>
              </p:cNvSpPr>
              <p:nvPr/>
            </p:nvSpPr>
            <p:spPr bwMode="auto">
              <a:xfrm>
                <a:off x="1208" y="490"/>
                <a:ext cx="328" cy="100"/>
              </a:xfrm>
              <a:custGeom>
                <a:avLst/>
                <a:gdLst>
                  <a:gd name="G0" fmla="+- 63853 0 0"/>
                  <a:gd name="G1" fmla="+- 52443 0 0"/>
                  <a:gd name="T0" fmla="*/ 104749 w 522605"/>
                  <a:gd name="T1" fmla="*/ 495 h 183515"/>
                  <a:gd name="T2" fmla="*/ 83718 w 522605"/>
                  <a:gd name="T3" fmla="*/ 495 h 183515"/>
                  <a:gd name="T4" fmla="*/ 83718 w 522605"/>
                  <a:gd name="T5" fmla="*/ 132080 h 183515"/>
                  <a:gd name="T6" fmla="*/ 104749 w 522605"/>
                  <a:gd name="T7" fmla="*/ 132080 h 183515"/>
                  <a:gd name="T8" fmla="*/ 104749 w 522605"/>
                  <a:gd name="T9" fmla="*/ 495 h 183515"/>
                  <a:gd name="T10" fmla="*/ 210794 w 522605"/>
                  <a:gd name="T11" fmla="*/ 132575 h 183515"/>
                  <a:gd name="T12" fmla="*/ 188252 w 522605"/>
                  <a:gd name="T13" fmla="*/ 132575 h 183515"/>
                  <a:gd name="T14" fmla="*/ 188252 w 522605"/>
                  <a:gd name="T15" fmla="*/ 495 h 183515"/>
                  <a:gd name="T16" fmla="*/ 167220 w 522605"/>
                  <a:gd name="T17" fmla="*/ 495 h 183515"/>
                  <a:gd name="T18" fmla="*/ 167220 w 522605"/>
                  <a:gd name="T19" fmla="*/ 132575 h 183515"/>
                  <a:gd name="T20" fmla="*/ 166789 w 522605"/>
                  <a:gd name="T21" fmla="*/ 132575 h 183515"/>
                  <a:gd name="T22" fmla="*/ 21247 w 522605"/>
                  <a:gd name="T23" fmla="*/ 132575 h 183515"/>
                  <a:gd name="T24" fmla="*/ 21247 w 522605"/>
                  <a:gd name="T25" fmla="*/ 495 h 183515"/>
                  <a:gd name="T26" fmla="*/ 0 w 522605"/>
                  <a:gd name="T27" fmla="*/ 495 h 183515"/>
                  <a:gd name="T28" fmla="*/ 0 w 522605"/>
                  <a:gd name="T29" fmla="*/ 132575 h 183515"/>
                  <a:gd name="T30" fmla="*/ 0 w 522605"/>
                  <a:gd name="T31" fmla="*/ 150355 h 183515"/>
                  <a:gd name="T32" fmla="*/ 166789 w 522605"/>
                  <a:gd name="T33" fmla="*/ 150355 h 183515"/>
                  <a:gd name="T34" fmla="*/ 188252 w 522605"/>
                  <a:gd name="T35" fmla="*/ 150355 h 183515"/>
                  <a:gd name="T36" fmla="*/ 191046 w 522605"/>
                  <a:gd name="T37" fmla="*/ 150355 h 183515"/>
                  <a:gd name="T38" fmla="*/ 191046 w 522605"/>
                  <a:gd name="T39" fmla="*/ 183375 h 183515"/>
                  <a:gd name="T40" fmla="*/ 210794 w 522605"/>
                  <a:gd name="T41" fmla="*/ 183375 h 183515"/>
                  <a:gd name="T42" fmla="*/ 210794 w 522605"/>
                  <a:gd name="T43" fmla="*/ 150355 h 183515"/>
                  <a:gd name="T44" fmla="*/ 210794 w 522605"/>
                  <a:gd name="T45" fmla="*/ 132575 h 183515"/>
                  <a:gd name="T46" fmla="*/ 352691 w 522605"/>
                  <a:gd name="T47" fmla="*/ 132080 h 183515"/>
                  <a:gd name="T48" fmla="*/ 265112 w 522605"/>
                  <a:gd name="T49" fmla="*/ 132080 h 183515"/>
                  <a:gd name="T50" fmla="*/ 265112 w 522605"/>
                  <a:gd name="T51" fmla="*/ 83820 h 183515"/>
                  <a:gd name="T52" fmla="*/ 340461 w 522605"/>
                  <a:gd name="T53" fmla="*/ 83820 h 183515"/>
                  <a:gd name="T54" fmla="*/ 340461 w 522605"/>
                  <a:gd name="T55" fmla="*/ 64770 h 183515"/>
                  <a:gd name="T56" fmla="*/ 265112 w 522605"/>
                  <a:gd name="T57" fmla="*/ 64770 h 183515"/>
                  <a:gd name="T58" fmla="*/ 265112 w 522605"/>
                  <a:gd name="T59" fmla="*/ 19050 h 183515"/>
                  <a:gd name="T60" fmla="*/ 349681 w 522605"/>
                  <a:gd name="T61" fmla="*/ 19050 h 183515"/>
                  <a:gd name="T62" fmla="*/ 349681 w 522605"/>
                  <a:gd name="T63" fmla="*/ 0 h 183515"/>
                  <a:gd name="T64" fmla="*/ 243649 w 522605"/>
                  <a:gd name="T65" fmla="*/ 0 h 183515"/>
                  <a:gd name="T66" fmla="*/ 243649 w 522605"/>
                  <a:gd name="T67" fmla="*/ 19050 h 183515"/>
                  <a:gd name="T68" fmla="*/ 243649 w 522605"/>
                  <a:gd name="T69" fmla="*/ 64770 h 183515"/>
                  <a:gd name="T70" fmla="*/ 243649 w 522605"/>
                  <a:gd name="T71" fmla="*/ 83820 h 183515"/>
                  <a:gd name="T72" fmla="*/ 243649 w 522605"/>
                  <a:gd name="T73" fmla="*/ 132080 h 183515"/>
                  <a:gd name="T74" fmla="*/ 243649 w 522605"/>
                  <a:gd name="T75" fmla="*/ 151130 h 183515"/>
                  <a:gd name="T76" fmla="*/ 352691 w 522605"/>
                  <a:gd name="T77" fmla="*/ 151130 h 183515"/>
                  <a:gd name="T78" fmla="*/ 352691 w 522605"/>
                  <a:gd name="T79" fmla="*/ 132080 h 183515"/>
                  <a:gd name="T80" fmla="*/ 522490 w 522605"/>
                  <a:gd name="T81" fmla="*/ 495 h 183515"/>
                  <a:gd name="T82" fmla="*/ 501027 w 522605"/>
                  <a:gd name="T83" fmla="*/ 495 h 183515"/>
                  <a:gd name="T84" fmla="*/ 501027 w 522605"/>
                  <a:gd name="T85" fmla="*/ 65265 h 183515"/>
                  <a:gd name="T86" fmla="*/ 414731 w 522605"/>
                  <a:gd name="T87" fmla="*/ 65265 h 183515"/>
                  <a:gd name="T88" fmla="*/ 414731 w 522605"/>
                  <a:gd name="T89" fmla="*/ 495 h 183515"/>
                  <a:gd name="T90" fmla="*/ 393268 w 522605"/>
                  <a:gd name="T91" fmla="*/ 495 h 183515"/>
                  <a:gd name="T92" fmla="*/ 393268 w 522605"/>
                  <a:gd name="T93" fmla="*/ 65265 h 183515"/>
                  <a:gd name="T94" fmla="*/ 393268 w 522605"/>
                  <a:gd name="T95" fmla="*/ 84315 h 183515"/>
                  <a:gd name="T96" fmla="*/ 393268 w 522605"/>
                  <a:gd name="T97" fmla="*/ 150355 h 183515"/>
                  <a:gd name="T98" fmla="*/ 414731 w 522605"/>
                  <a:gd name="T99" fmla="*/ 150355 h 183515"/>
                  <a:gd name="T100" fmla="*/ 414731 w 522605"/>
                  <a:gd name="T101" fmla="*/ 84315 h 183515"/>
                  <a:gd name="T102" fmla="*/ 501027 w 522605"/>
                  <a:gd name="T103" fmla="*/ 84315 h 183515"/>
                  <a:gd name="T104" fmla="*/ 501027 w 522605"/>
                  <a:gd name="T105" fmla="*/ 150355 h 183515"/>
                  <a:gd name="T106" fmla="*/ 522490 w 522605"/>
                  <a:gd name="T107" fmla="*/ 150355 h 183515"/>
                  <a:gd name="T108" fmla="*/ 522490 w 522605"/>
                  <a:gd name="T109" fmla="*/ 84315 h 183515"/>
                  <a:gd name="T110" fmla="*/ 522490 w 522605"/>
                  <a:gd name="T111" fmla="*/ 65265 h 183515"/>
                  <a:gd name="T112" fmla="*/ 522490 w 522605"/>
                  <a:gd name="T113" fmla="*/ 495 h 18351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</a:cxnLst>
                <a:rect l="0" t="0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>
                    <a:solidFill>
                      <a:srgbClr val="80808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</p:grpSp>
        <p:grpSp>
          <p:nvGrpSpPr>
            <p:cNvPr id="3096" name="Group 24"/>
            <p:cNvGrpSpPr>
              <a:grpSpLocks/>
            </p:cNvGrpSpPr>
            <p:nvPr/>
          </p:nvGrpSpPr>
          <p:grpSpPr bwMode="auto">
            <a:xfrm>
              <a:off x="1568" y="491"/>
              <a:ext cx="182" cy="81"/>
              <a:chOff x="1568" y="491"/>
              <a:chExt cx="182" cy="81"/>
            </a:xfrm>
          </p:grpSpPr>
          <p:pic>
            <p:nvPicPr>
              <p:cNvPr id="3097" name="Picture 25"/>
              <p:cNvPicPr>
                <a:picLocks noChangeAspect="1" noChangeArrowheads="1"/>
              </p:cNvPicPr>
              <p:nvPr/>
            </p:nvPicPr>
            <p:blipFill>
              <a:blip r:embed="rId1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568" y="491"/>
                <a:ext cx="81" cy="8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blipFill dpi="0" rotWithShape="0">
                      <a:blip/>
                      <a:srcRect/>
                      <a:stretch>
                        <a:fillRect/>
                      </a:stretch>
                    </a:blipFill>
                  </a14:hiddenFill>
                </a:ext>
                <a:ext uri="{91240B29-F687-4F45-9708-019B960494DF}">
                  <a14:hiddenLine xmlns:a14="http://schemas.microsoft.com/office/drawing/2010/main" w="9525" cap="flat">
                    <a:solidFill>
                      <a:srgbClr val="80808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</p:pic>
          <p:pic>
            <p:nvPicPr>
              <p:cNvPr id="3098" name="Picture 26"/>
              <p:cNvPicPr>
                <a:picLocks noChangeAspect="1" noChangeArrowheads="1"/>
              </p:cNvPicPr>
              <p:nvPr/>
            </p:nvPicPr>
            <p:blipFill>
              <a:blip r:embed="rId1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675" y="491"/>
                <a:ext cx="75" cy="8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blipFill dpi="0" rotWithShape="0">
                      <a:blip/>
                      <a:srcRect/>
                      <a:stretch>
                        <a:fillRect/>
                      </a:stretch>
                    </a:blipFill>
                  </a14:hiddenFill>
                </a:ext>
                <a:ext uri="{91240B29-F687-4F45-9708-019B960494DF}">
                  <a14:hiddenLine xmlns:a14="http://schemas.microsoft.com/office/drawing/2010/main" w="9525" cap="flat">
                    <a:solidFill>
                      <a:srgbClr val="80808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</p:pic>
        </p:grpSp>
        <p:grpSp>
          <p:nvGrpSpPr>
            <p:cNvPr id="3099" name="Group 27"/>
            <p:cNvGrpSpPr>
              <a:grpSpLocks/>
            </p:cNvGrpSpPr>
            <p:nvPr/>
          </p:nvGrpSpPr>
          <p:grpSpPr bwMode="auto">
            <a:xfrm>
              <a:off x="981" y="618"/>
              <a:ext cx="927" cy="102"/>
              <a:chOff x="981" y="618"/>
              <a:chExt cx="927" cy="102"/>
            </a:xfrm>
          </p:grpSpPr>
          <p:pic>
            <p:nvPicPr>
              <p:cNvPr id="3100" name="Picture 28"/>
              <p:cNvPicPr>
                <a:picLocks noChangeAspect="1" noChangeArrowheads="1"/>
              </p:cNvPicPr>
              <p:nvPr/>
            </p:nvPicPr>
            <p:blipFill>
              <a:blip r:embed="rId1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981" y="622"/>
                <a:ext cx="89" cy="8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blipFill dpi="0" rotWithShape="0">
                      <a:blip/>
                      <a:srcRect/>
                      <a:stretch>
                        <a:fillRect/>
                      </a:stretch>
                    </a:blipFill>
                  </a14:hiddenFill>
                </a:ext>
                <a:ext uri="{91240B29-F687-4F45-9708-019B960494DF}">
                  <a14:hiddenLine xmlns:a14="http://schemas.microsoft.com/office/drawing/2010/main" w="9525" cap="flat">
                    <a:solidFill>
                      <a:srgbClr val="80808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</p:pic>
          <p:pic>
            <p:nvPicPr>
              <p:cNvPr id="3101" name="Picture 29"/>
              <p:cNvPicPr>
                <a:picLocks noChangeAspect="1" noChangeArrowheads="1"/>
              </p:cNvPicPr>
              <p:nvPr/>
            </p:nvPicPr>
            <p:blipFill>
              <a:blip r:embed="rId1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087" y="622"/>
                <a:ext cx="102" cy="8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blipFill dpi="0" rotWithShape="0">
                      <a:blip/>
                      <a:srcRect/>
                      <a:stretch>
                        <a:fillRect/>
                      </a:stretch>
                    </a:blipFill>
                  </a14:hiddenFill>
                </a:ext>
                <a:ext uri="{91240B29-F687-4F45-9708-019B960494DF}">
                  <a14:hiddenLine xmlns:a14="http://schemas.microsoft.com/office/drawing/2010/main" w="9525" cap="flat">
                    <a:solidFill>
                      <a:srgbClr val="80808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</p:pic>
          <p:pic>
            <p:nvPicPr>
              <p:cNvPr id="3102" name="Picture 30"/>
              <p:cNvPicPr>
                <a:picLocks noChangeAspect="1" noChangeArrowheads="1"/>
              </p:cNvPicPr>
              <p:nvPr/>
            </p:nvPicPr>
            <p:blipFill>
              <a:blip r:embed="rId17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208" y="618"/>
                <a:ext cx="226" cy="10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blipFill dpi="0" rotWithShape="0">
                      <a:blip/>
                      <a:srcRect/>
                      <a:stretch>
                        <a:fillRect/>
                      </a:stretch>
                    </a:blipFill>
                  </a14:hiddenFill>
                </a:ext>
                <a:ext uri="{91240B29-F687-4F45-9708-019B960494DF}">
                  <a14:hiddenLine xmlns:a14="http://schemas.microsoft.com/office/drawing/2010/main" w="9525" cap="flat">
                    <a:solidFill>
                      <a:srgbClr val="80808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</p:pic>
          <p:pic>
            <p:nvPicPr>
              <p:cNvPr id="3103" name="Picture 31"/>
              <p:cNvPicPr>
                <a:picLocks noChangeAspect="1" noChangeArrowheads="1"/>
              </p:cNvPicPr>
              <p:nvPr/>
            </p:nvPicPr>
            <p:blipFill>
              <a:blip r:embed="rId18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449" y="622"/>
                <a:ext cx="102" cy="8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blipFill dpi="0" rotWithShape="0">
                      <a:blip/>
                      <a:srcRect/>
                      <a:stretch>
                        <a:fillRect/>
                      </a:stretch>
                    </a:blipFill>
                  </a14:hiddenFill>
                </a:ext>
                <a:ext uri="{91240B29-F687-4F45-9708-019B960494DF}">
                  <a14:hiddenLine xmlns:a14="http://schemas.microsoft.com/office/drawing/2010/main" w="9525" cap="flat">
                    <a:solidFill>
                      <a:srgbClr val="80808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</p:pic>
          <p:sp>
            <p:nvSpPr>
              <p:cNvPr id="3104" name="Freeform 32"/>
              <p:cNvSpPr>
                <a:spLocks noChangeArrowheads="1"/>
              </p:cNvSpPr>
              <p:nvPr/>
            </p:nvSpPr>
            <p:spPr bwMode="auto">
              <a:xfrm>
                <a:off x="1571" y="622"/>
                <a:ext cx="86" cy="81"/>
              </a:xfrm>
              <a:custGeom>
                <a:avLst/>
                <a:gdLst>
                  <a:gd name="G0" fmla="+- 7358 0 0"/>
                  <a:gd name="G1" fmla="+- 18787 0 0"/>
                  <a:gd name="T0" fmla="*/ 137807 w 138430"/>
                  <a:gd name="T1" fmla="*/ 0 h 149859"/>
                  <a:gd name="T2" fmla="*/ 103035 w 138430"/>
                  <a:gd name="T3" fmla="*/ 0 h 149859"/>
                  <a:gd name="T4" fmla="*/ 103035 w 138430"/>
                  <a:gd name="T5" fmla="*/ 59690 h 149859"/>
                  <a:gd name="T6" fmla="*/ 34772 w 138430"/>
                  <a:gd name="T7" fmla="*/ 59690 h 149859"/>
                  <a:gd name="T8" fmla="*/ 34772 w 138430"/>
                  <a:gd name="T9" fmla="*/ 0 h 149859"/>
                  <a:gd name="T10" fmla="*/ 0 w 138430"/>
                  <a:gd name="T11" fmla="*/ 0 h 149859"/>
                  <a:gd name="T12" fmla="*/ 0 w 138430"/>
                  <a:gd name="T13" fmla="*/ 59690 h 149859"/>
                  <a:gd name="T14" fmla="*/ 0 w 138430"/>
                  <a:gd name="T15" fmla="*/ 88900 h 149859"/>
                  <a:gd name="T16" fmla="*/ 0 w 138430"/>
                  <a:gd name="T17" fmla="*/ 149860 h 149859"/>
                  <a:gd name="T18" fmla="*/ 34772 w 138430"/>
                  <a:gd name="T19" fmla="*/ 149860 h 149859"/>
                  <a:gd name="T20" fmla="*/ 34772 w 138430"/>
                  <a:gd name="T21" fmla="*/ 88900 h 149859"/>
                  <a:gd name="T22" fmla="*/ 103035 w 138430"/>
                  <a:gd name="T23" fmla="*/ 88900 h 149859"/>
                  <a:gd name="T24" fmla="*/ 103035 w 138430"/>
                  <a:gd name="T25" fmla="*/ 149860 h 149859"/>
                  <a:gd name="T26" fmla="*/ 137807 w 138430"/>
                  <a:gd name="T27" fmla="*/ 149860 h 149859"/>
                  <a:gd name="T28" fmla="*/ 137807 w 138430"/>
                  <a:gd name="T29" fmla="*/ 88900 h 149859"/>
                  <a:gd name="T30" fmla="*/ 137807 w 138430"/>
                  <a:gd name="T31" fmla="*/ 59690 h 149859"/>
                  <a:gd name="T32" fmla="*/ 137807 w 138430"/>
                  <a:gd name="T33" fmla="*/ 0 h 14985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>
                    <a:solidFill>
                      <a:srgbClr val="80808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pic>
            <p:nvPicPr>
              <p:cNvPr id="3105" name="Picture 33"/>
              <p:cNvPicPr>
                <a:picLocks noChangeAspect="1" noChangeArrowheads="1"/>
              </p:cNvPicPr>
              <p:nvPr/>
            </p:nvPicPr>
            <p:blipFill>
              <a:blip r:embed="rId19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677" y="622"/>
                <a:ext cx="106" cy="99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blipFill dpi="0" rotWithShape="0">
                      <a:blip/>
                      <a:srcRect/>
                      <a:stretch>
                        <a:fillRect/>
                      </a:stretch>
                    </a:blipFill>
                  </a14:hiddenFill>
                </a:ext>
                <a:ext uri="{91240B29-F687-4F45-9708-019B960494DF}">
                  <a14:hiddenLine xmlns:a14="http://schemas.microsoft.com/office/drawing/2010/main" w="9525" cap="flat">
                    <a:solidFill>
                      <a:srgbClr val="80808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</p:pic>
          <p:pic>
            <p:nvPicPr>
              <p:cNvPr id="3106" name="Picture 34"/>
              <p:cNvPicPr>
                <a:picLocks noChangeAspect="1" noChangeArrowheads="1"/>
              </p:cNvPicPr>
              <p:nvPr/>
            </p:nvPicPr>
            <p:blipFill>
              <a:blip r:embed="rId20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803" y="622"/>
                <a:ext cx="105" cy="8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blipFill dpi="0" rotWithShape="0">
                      <a:blip/>
                      <a:srcRect/>
                      <a:stretch>
                        <a:fillRect/>
                      </a:stretch>
                    </a:blipFill>
                  </a14:hiddenFill>
                </a:ext>
                <a:ext uri="{91240B29-F687-4F45-9708-019B960494DF}">
                  <a14:hiddenLine xmlns:a14="http://schemas.microsoft.com/office/drawing/2010/main" w="9525" cap="flat">
                    <a:solidFill>
                      <a:srgbClr val="80808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</p:pic>
        </p:grpSp>
      </p:grpSp>
      <p:sp>
        <p:nvSpPr>
          <p:cNvPr id="3107" name="AutoShape 35"/>
          <p:cNvSpPr>
            <a:spLocks noChangeArrowheads="1"/>
          </p:cNvSpPr>
          <p:nvPr/>
        </p:nvSpPr>
        <p:spPr bwMode="auto">
          <a:xfrm>
            <a:off x="6140450" y="9593263"/>
            <a:ext cx="874713" cy="858837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25560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3108" name="Oval 36"/>
          <p:cNvSpPr>
            <a:spLocks noChangeArrowheads="1"/>
          </p:cNvSpPr>
          <p:nvPr/>
        </p:nvSpPr>
        <p:spPr bwMode="auto">
          <a:xfrm>
            <a:off x="6048375" y="7910653"/>
            <a:ext cx="814388" cy="814388"/>
          </a:xfrm>
          <a:prstGeom prst="ellipse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25560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pic>
        <p:nvPicPr>
          <p:cNvPr id="3109" name="Picture 37"/>
          <p:cNvPicPr>
            <a:picLocks noChangeAspect="1" noChangeArrowheads="1"/>
          </p:cNvPicPr>
          <p:nvPr/>
        </p:nvPicPr>
        <p:blipFill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62675" y="8109696"/>
            <a:ext cx="601663" cy="5159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3110" name="Picture 38"/>
          <p:cNvPicPr>
            <a:picLocks noChangeAspect="1" noChangeArrowheads="1"/>
          </p:cNvPicPr>
          <p:nvPr/>
        </p:nvPicPr>
        <p:blipFill>
          <a:blip r:embed="rId2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3150" y="9591675"/>
            <a:ext cx="862013" cy="8620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graphicFrame>
        <p:nvGraphicFramePr>
          <p:cNvPr id="3111" name="Group 3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66014620"/>
              </p:ext>
            </p:extLst>
          </p:nvPr>
        </p:nvGraphicFramePr>
        <p:xfrm>
          <a:off x="393874" y="1438275"/>
          <a:ext cx="6945175" cy="6538782"/>
        </p:xfrm>
        <a:graphic>
          <a:graphicData uri="http://schemas.openxmlformats.org/drawingml/2006/table">
            <a:tbl>
              <a:tblPr/>
              <a:tblGrid>
                <a:gridCol w="861990"/>
                <a:gridCol w="4905952"/>
                <a:gridCol w="1177233"/>
              </a:tblGrid>
              <a:tr h="364333"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0">
                        <a:lnSpc>
                          <a:spcPct val="10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</a:tabLst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j-lt"/>
                          <a:ea typeface="Microsoft YaHei" charset="-122"/>
                        </a:rPr>
                        <a:t>Дата </a:t>
                      </a:r>
                    </a:p>
                  </a:txBody>
                  <a:tcPr horzOverflow="overflow">
                    <a:lnL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0">
                        <a:lnSpc>
                          <a:spcPct val="10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</a:tabLst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j-lt"/>
                          <a:ea typeface="Microsoft YaHei" charset="-122"/>
                        </a:rPr>
                        <a:t>Мероприятие</a:t>
                      </a:r>
                    </a:p>
                  </a:txBody>
                  <a:tcPr horzOverflow="overflow">
                    <a:lnL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0">
                        <a:lnSpc>
                          <a:spcPct val="10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</a:tabLst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j-lt"/>
                          <a:ea typeface="Microsoft YaHei" charset="-122"/>
                        </a:rPr>
                        <a:t>Время</a:t>
                      </a:r>
                    </a:p>
                    <a:p>
                      <a:pPr marL="0" marR="0" lvl="0" indent="0" algn="ctr" defTabSz="449263" rtl="0" eaLnBrk="1" fontAlgn="base" latinLnBrk="0" hangingPunct="0">
                        <a:lnSpc>
                          <a:spcPct val="10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</a:tabLst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j-lt"/>
                          <a:ea typeface="Microsoft YaHei" charset="-122"/>
                        </a:rPr>
                        <a:t>начала</a:t>
                      </a:r>
                    </a:p>
                  </a:txBody>
                  <a:tcPr horzOverflow="overflow">
                    <a:lnL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F81BD"/>
                    </a:solidFill>
                  </a:tcPr>
                </a:tc>
              </a:tr>
              <a:tr h="239255"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</a:tabLst>
                      </a:pPr>
                      <a:r>
                        <a:rPr kumimoji="0" lang="ru-RU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  <a:ea typeface="Microsoft YaHei" charset="-122"/>
                        </a:rPr>
                        <a:t>01.04</a:t>
                      </a:r>
                    </a:p>
                  </a:txBody>
                  <a:tcPr horzOverflow="overflow">
                    <a:lnL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</a:tabLst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  <a:ea typeface="Microsoft YaHei" charset="-122"/>
                        </a:rPr>
                        <a:t>Развлекательная программа ко Дню смеха</a:t>
                      </a:r>
                    </a:p>
                  </a:txBody>
                  <a:tcPr horzOverflow="overflow">
                    <a:lnL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</a:tabLst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  <a:ea typeface="Microsoft YaHei" charset="-122"/>
                        </a:rPr>
                        <a:t>11:00</a:t>
                      </a:r>
                    </a:p>
                  </a:txBody>
                  <a:tcPr horzOverflow="overflow">
                    <a:lnL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7"/>
                    </a:solidFill>
                  </a:tcPr>
                </a:tc>
              </a:tr>
              <a:tr h="239255"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</a:tabLst>
                      </a:pPr>
                      <a:r>
                        <a:rPr kumimoji="0" lang="ru-RU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  <a:ea typeface="Microsoft YaHei" charset="-122"/>
                        </a:rPr>
                        <a:t>02.04</a:t>
                      </a:r>
                    </a:p>
                  </a:txBody>
                  <a:tcPr horzOverflow="overflow">
                    <a:lnL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</a:tabLst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  <a:ea typeface="Microsoft YaHei" charset="-122"/>
                        </a:rPr>
                        <a:t>Играем в шашки</a:t>
                      </a:r>
                    </a:p>
                  </a:txBody>
                  <a:tcPr horzOverflow="overflow">
                    <a:lnL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0">
                        <a:lnSpc>
                          <a:spcPct val="10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</a:tabLst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  <a:ea typeface="Microsoft YaHei" charset="-122"/>
                        </a:rPr>
                        <a:t>11:00</a:t>
                      </a:r>
                    </a:p>
                  </a:txBody>
                  <a:tcPr horzOverflow="overflow">
                    <a:lnL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CF3"/>
                    </a:solidFill>
                  </a:tcPr>
                </a:tc>
              </a:tr>
              <a:tr h="225583"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0">
                        <a:lnSpc>
                          <a:spcPct val="10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</a:tabLst>
                      </a:pPr>
                      <a:r>
                        <a:rPr kumimoji="0" lang="ru-RU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  <a:ea typeface="Microsoft YaHei" charset="-122"/>
                        </a:rPr>
                        <a:t>03.04</a:t>
                      </a:r>
                    </a:p>
                  </a:txBody>
                  <a:tcPr horzOverflow="overflow">
                    <a:lnL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0">
                        <a:lnSpc>
                          <a:spcPct val="10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</a:tabLst>
                        <a:defRPr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  <a:ea typeface="Microsoft YaHei" charset="-122"/>
                        </a:rPr>
                        <a:t>Помощь СВО. Плетем </a:t>
                      </a: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  <a:ea typeface="Microsoft YaHei" charset="-122"/>
                        </a:rPr>
                        <a:t>сети</a:t>
                      </a:r>
                      <a:endParaRPr lang="ru-RU" sz="1000" dirty="0" smtClean="0">
                        <a:effectLst/>
                        <a:latin typeface="+mj-lt"/>
                      </a:endParaRPr>
                    </a:p>
                  </a:txBody>
                  <a:tcPr horzOverflow="overflow">
                    <a:lnL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0">
                        <a:lnSpc>
                          <a:spcPct val="10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</a:tabLst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  <a:ea typeface="Microsoft YaHei" charset="-122"/>
                        </a:rPr>
                        <a:t>11:00</a:t>
                      </a:r>
                    </a:p>
                  </a:txBody>
                  <a:tcPr horzOverflow="overflow">
                    <a:lnL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7"/>
                    </a:solidFill>
                  </a:tcPr>
                </a:tc>
              </a:tr>
              <a:tr h="221677"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0">
                        <a:lnSpc>
                          <a:spcPct val="10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</a:tabLst>
                      </a:pPr>
                      <a:r>
                        <a:rPr kumimoji="0" lang="ru-RU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  <a:ea typeface="Microsoft YaHei" charset="-122"/>
                        </a:rPr>
                        <a:t>06.04</a:t>
                      </a:r>
                    </a:p>
                  </a:txBody>
                  <a:tcPr horzOverflow="overflow">
                    <a:lnL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0">
                        <a:lnSpc>
                          <a:spcPct val="10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</a:tabLst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  <a:ea typeface="Microsoft YaHei" charset="-122"/>
                        </a:rPr>
                        <a:t>Викторина «Мы за здоровый образ жизни»</a:t>
                      </a:r>
                    </a:p>
                  </a:txBody>
                  <a:tcPr horzOverflow="overflow">
                    <a:lnL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0">
                        <a:lnSpc>
                          <a:spcPct val="10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</a:tabLst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  <a:ea typeface="Microsoft YaHei" charset="-122"/>
                        </a:rPr>
                        <a:t>11:00</a:t>
                      </a:r>
                    </a:p>
                  </a:txBody>
                  <a:tcPr horzOverflow="overflow">
                    <a:lnL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CF3"/>
                    </a:solidFill>
                  </a:tcPr>
                </a:tc>
              </a:tr>
              <a:tr h="289243"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0">
                        <a:lnSpc>
                          <a:spcPct val="10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</a:tabLst>
                      </a:pPr>
                      <a:r>
                        <a:rPr kumimoji="0" lang="ru-RU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  <a:ea typeface="Microsoft YaHei" charset="-122"/>
                        </a:rPr>
                        <a:t>07.04</a:t>
                      </a:r>
                    </a:p>
                  </a:txBody>
                  <a:tcPr horzOverflow="overflow">
                    <a:lnL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0">
                        <a:lnSpc>
                          <a:spcPct val="10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</a:tabLst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  <a:ea typeface="Microsoft YaHei" charset="-122"/>
                        </a:rPr>
                        <a:t>Круглый стол по пенсионным вопросам</a:t>
                      </a:r>
                    </a:p>
                  </a:txBody>
                  <a:tcPr horzOverflow="overflow">
                    <a:lnL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0">
                        <a:lnSpc>
                          <a:spcPct val="10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</a:tabLst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  <a:ea typeface="Microsoft YaHei" charset="-122"/>
                        </a:rPr>
                        <a:t>11:00</a:t>
                      </a:r>
                    </a:p>
                  </a:txBody>
                  <a:tcPr horzOverflow="overflow">
                    <a:lnL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7"/>
                    </a:solidFill>
                  </a:tcPr>
                </a:tc>
              </a:tr>
              <a:tr h="239255"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0">
                        <a:lnSpc>
                          <a:spcPct val="10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</a:tabLst>
                      </a:pPr>
                      <a:r>
                        <a:rPr kumimoji="0" lang="ru-RU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  <a:ea typeface="Microsoft YaHei" charset="-122"/>
                        </a:rPr>
                        <a:t>08.04</a:t>
                      </a:r>
                    </a:p>
                  </a:txBody>
                  <a:tcPr horzOverflow="overflow">
                    <a:lnL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0">
                        <a:lnSpc>
                          <a:spcPct val="10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</a:tabLst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  <a:ea typeface="Microsoft YaHei" charset="-122"/>
                        </a:rPr>
                        <a:t>Пасхальный мастер-класс «Сувенир к пасхе»</a:t>
                      </a:r>
                    </a:p>
                  </a:txBody>
                  <a:tcPr horzOverflow="overflow">
                    <a:lnL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0">
                        <a:lnSpc>
                          <a:spcPct val="10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</a:tabLst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  <a:ea typeface="Microsoft YaHei" charset="-122"/>
                        </a:rPr>
                        <a:t>11:00</a:t>
                      </a:r>
                    </a:p>
                  </a:txBody>
                  <a:tcPr horzOverflow="overflow">
                    <a:lnL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CF3"/>
                    </a:solidFill>
                  </a:tcPr>
                </a:tc>
              </a:tr>
              <a:tr h="239255"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0">
                        <a:lnSpc>
                          <a:spcPct val="10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</a:tabLst>
                      </a:pPr>
                      <a:r>
                        <a:rPr kumimoji="0" lang="ru-RU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  <a:ea typeface="Microsoft YaHei" charset="-122"/>
                        </a:rPr>
                        <a:t>09.04</a:t>
                      </a:r>
                    </a:p>
                  </a:txBody>
                  <a:tcPr horzOverflow="overflow">
                    <a:lnL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0">
                        <a:lnSpc>
                          <a:spcPct val="10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</a:tabLst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  <a:ea typeface="Microsoft YaHei" charset="-122"/>
                        </a:rPr>
                        <a:t>Час компьютерной грамотности. Осваиваем МАХ</a:t>
                      </a:r>
                    </a:p>
                  </a:txBody>
                  <a:tcPr horzOverflow="overflow">
                    <a:lnL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</a:tabLst>
                      </a:pPr>
                      <a:endParaRPr kumimoji="0" lang="ru-RU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j-lt"/>
                        <a:ea typeface="Microsoft YaHei" charset="-122"/>
                      </a:endParaRPr>
                    </a:p>
                  </a:txBody>
                  <a:tcPr marT="61596" horzOverflow="overflow">
                    <a:lnL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7"/>
                    </a:solidFill>
                  </a:tcPr>
                </a:tc>
              </a:tr>
              <a:tr h="364333"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0">
                        <a:lnSpc>
                          <a:spcPct val="10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</a:tabLst>
                      </a:pPr>
                      <a:r>
                        <a:rPr kumimoji="0" lang="ru-RU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  <a:ea typeface="Microsoft YaHei" charset="-122"/>
                        </a:rPr>
                        <a:t>10.04</a:t>
                      </a:r>
                    </a:p>
                  </a:txBody>
                  <a:tcPr horzOverflow="overflow">
                    <a:lnL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0">
                        <a:lnSpc>
                          <a:spcPct val="10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</a:tabLst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  <a:ea typeface="Microsoft YaHei" charset="-122"/>
                        </a:rPr>
                        <a:t>«108 минут, которые изменили мир» – лекция ко дню космонавтики в рамках лектория Российского общества «Знание»</a:t>
                      </a:r>
                    </a:p>
                  </a:txBody>
                  <a:tcPr horzOverflow="overflow">
                    <a:lnL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0">
                        <a:lnSpc>
                          <a:spcPct val="10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</a:tabLst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  <a:ea typeface="Microsoft YaHei" charset="-122"/>
                        </a:rPr>
                        <a:t>11:00</a:t>
                      </a:r>
                    </a:p>
                  </a:txBody>
                  <a:tcPr horzOverflow="overflow">
                    <a:lnL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CF3"/>
                    </a:solidFill>
                  </a:tcPr>
                </a:tc>
              </a:tr>
              <a:tr h="221924"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0">
                        <a:lnSpc>
                          <a:spcPct val="10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</a:tabLst>
                      </a:pPr>
                      <a:r>
                        <a:rPr kumimoji="0" lang="ru-RU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  <a:ea typeface="Microsoft YaHei" charset="-122"/>
                        </a:rPr>
                        <a:t>13.04</a:t>
                      </a:r>
                    </a:p>
                  </a:txBody>
                  <a:tcPr horzOverflow="overflow">
                    <a:lnL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0">
                        <a:lnSpc>
                          <a:spcPct val="10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</a:tabLst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  <a:ea typeface="Microsoft YaHei" charset="-122"/>
                        </a:rPr>
                        <a:t>Играем в шахматы</a:t>
                      </a:r>
                    </a:p>
                  </a:txBody>
                  <a:tcPr horzOverflow="overflow">
                    <a:lnL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0">
                        <a:lnSpc>
                          <a:spcPct val="10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</a:tabLst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  <a:ea typeface="Microsoft YaHei" charset="-122"/>
                        </a:rPr>
                        <a:t>11:00</a:t>
                      </a:r>
                    </a:p>
                  </a:txBody>
                  <a:tcPr horzOverflow="overflow">
                    <a:lnL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7"/>
                    </a:solidFill>
                  </a:tcPr>
                </a:tc>
              </a:tr>
              <a:tr h="364333"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0">
                        <a:lnSpc>
                          <a:spcPct val="10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</a:tabLst>
                      </a:pPr>
                      <a:r>
                        <a:rPr kumimoji="0" lang="ru-RU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  <a:ea typeface="Microsoft YaHei" charset="-122"/>
                        </a:rPr>
                        <a:t>14.04</a:t>
                      </a:r>
                    </a:p>
                  </a:txBody>
                  <a:tcPr horzOverflow="overflow">
                    <a:lnL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0">
                        <a:lnSpc>
                          <a:spcPct val="10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</a:tabLst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  <a:ea typeface="Microsoft YaHei" charset="-122"/>
                        </a:rPr>
                        <a:t>Литературная гостиная «Рыцарь с душою скитальца» - к 140-летию со дня рождения Николая Гумилева</a:t>
                      </a:r>
                    </a:p>
                  </a:txBody>
                  <a:tcPr horzOverflow="overflow">
                    <a:lnL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0">
                        <a:lnSpc>
                          <a:spcPct val="10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</a:tabLst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  <a:ea typeface="Microsoft YaHei" charset="-122"/>
                        </a:rPr>
                        <a:t>11:00</a:t>
                      </a:r>
                    </a:p>
                  </a:txBody>
                  <a:tcPr horzOverflow="overflow">
                    <a:lnL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CF3"/>
                    </a:solidFill>
                  </a:tcPr>
                </a:tc>
              </a:tr>
              <a:tr h="239255"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0">
                        <a:lnSpc>
                          <a:spcPct val="10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</a:tabLst>
                      </a:pPr>
                      <a:r>
                        <a:rPr kumimoji="0" lang="ru-RU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  <a:ea typeface="Microsoft YaHei" charset="-122"/>
                        </a:rPr>
                        <a:t>15.04</a:t>
                      </a:r>
                    </a:p>
                  </a:txBody>
                  <a:tcPr horzOverflow="overflow">
                    <a:lnL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0">
                        <a:lnSpc>
                          <a:spcPct val="10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</a:tabLst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  <a:ea typeface="Microsoft YaHei" charset="-122"/>
                        </a:rPr>
                        <a:t>Свято-Успенский Гремячев женский монастырь. Посещение храма</a:t>
                      </a:r>
                    </a:p>
                  </a:txBody>
                  <a:tcPr horzOverflow="overflow">
                    <a:lnL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</a:tabLst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  <a:ea typeface="Microsoft YaHei" charset="-122"/>
                        </a:rPr>
                        <a:t>11:00</a:t>
                      </a:r>
                    </a:p>
                  </a:txBody>
                  <a:tcPr marT="61596" horzOverflow="overflow">
                    <a:lnL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7"/>
                    </a:solidFill>
                  </a:tcPr>
                </a:tc>
              </a:tr>
              <a:tr h="265157"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0">
                        <a:lnSpc>
                          <a:spcPct val="10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</a:tabLst>
                      </a:pPr>
                      <a:r>
                        <a:rPr kumimoji="0" lang="ru-RU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  <a:ea typeface="Microsoft YaHei" charset="-122"/>
                        </a:rPr>
                        <a:t>16.04</a:t>
                      </a:r>
                    </a:p>
                  </a:txBody>
                  <a:tcPr horzOverflow="overflow">
                    <a:lnL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0">
                        <a:lnSpc>
                          <a:spcPct val="10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</a:tabLst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  <a:ea typeface="Microsoft YaHei" charset="-122"/>
                        </a:rPr>
                        <a:t>Клуб садоводов-любителей</a:t>
                      </a:r>
                    </a:p>
                  </a:txBody>
                  <a:tcPr horzOverflow="overflow">
                    <a:lnL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0">
                        <a:lnSpc>
                          <a:spcPct val="10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</a:tabLst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  <a:ea typeface="Microsoft YaHei" charset="-122"/>
                        </a:rPr>
                        <a:t>11:00</a:t>
                      </a:r>
                      <a:endParaRPr kumimoji="0" lang="ru-RU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j-lt"/>
                        <a:ea typeface="Microsoft YaHei" charset="-122"/>
                      </a:endParaRPr>
                    </a:p>
                  </a:txBody>
                  <a:tcPr horzOverflow="overflow">
                    <a:lnL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CF3"/>
                    </a:solidFill>
                  </a:tcPr>
                </a:tc>
              </a:tr>
              <a:tr h="364333"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</a:tabLst>
                      </a:pPr>
                      <a:r>
                        <a:rPr kumimoji="0" lang="ru-RU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  <a:ea typeface="Microsoft YaHei" charset="-122"/>
                        </a:rPr>
                        <a:t>17.04</a:t>
                      </a:r>
                    </a:p>
                  </a:txBody>
                  <a:tcPr horzOverflow="overflow">
                    <a:lnL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</a:tabLst>
                      </a:pPr>
                      <a:r>
                        <a:rPr lang="ru-RU" sz="1000" kern="1200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Час общения по профилактике вредных привычек «Жизнь прекрасна! Не потрать напрасно!»</a:t>
                      </a:r>
                      <a:endParaRPr kumimoji="0" lang="ru-RU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j-lt"/>
                        <a:ea typeface="Microsoft YaHei" charset="-122"/>
                      </a:endParaRPr>
                    </a:p>
                  </a:txBody>
                  <a:tcPr horzOverflow="overflow">
                    <a:lnL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</a:tabLst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  <a:ea typeface="Microsoft YaHei" charset="-122"/>
                        </a:rPr>
                        <a:t>11:00</a:t>
                      </a:r>
                    </a:p>
                  </a:txBody>
                  <a:tcPr horzOverflow="overflow">
                    <a:lnL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7"/>
                    </a:solidFill>
                  </a:tcPr>
                </a:tc>
              </a:tr>
              <a:tr h="364333"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0">
                        <a:lnSpc>
                          <a:spcPct val="10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</a:tabLst>
                      </a:pPr>
                      <a:r>
                        <a:rPr kumimoji="0" lang="ru-RU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  <a:ea typeface="Microsoft YaHei" charset="-122"/>
                        </a:rPr>
                        <a:t>20.04</a:t>
                      </a:r>
                    </a:p>
                  </a:txBody>
                  <a:tcPr horzOverflow="overflow">
                    <a:lnL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</a:tabLst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  <a:ea typeface="Microsoft YaHei" charset="-122"/>
                        </a:rPr>
                        <a:t>«Геноцид советского народа» – лекция ко дню памяти о геноциде советского народа нацистами и их пособниками в годы ВОВ</a:t>
                      </a:r>
                    </a:p>
                  </a:txBody>
                  <a:tcPr horzOverflow="overflow">
                    <a:lnL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0">
                        <a:lnSpc>
                          <a:spcPct val="10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</a:tabLst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  <a:ea typeface="Microsoft YaHei" charset="-122"/>
                        </a:rPr>
                        <a:t>11:00</a:t>
                      </a:r>
                    </a:p>
                  </a:txBody>
                  <a:tcPr horzOverflow="overflow">
                    <a:lnL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CF3"/>
                    </a:solidFill>
                  </a:tcPr>
                </a:tc>
              </a:tr>
              <a:tr h="265157"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0">
                        <a:lnSpc>
                          <a:spcPct val="10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</a:tabLst>
                      </a:pPr>
                      <a:r>
                        <a:rPr kumimoji="0" lang="ru-RU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  <a:ea typeface="Microsoft YaHei" charset="-122"/>
                        </a:rPr>
                        <a:t>21.04</a:t>
                      </a:r>
                    </a:p>
                  </a:txBody>
                  <a:tcPr horzOverflow="overflow">
                    <a:lnL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0">
                        <a:lnSpc>
                          <a:spcPct val="10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</a:tabLst>
                        <a:defRPr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  <a:ea typeface="Microsoft YaHei" charset="-122"/>
                        </a:rPr>
                        <a:t>Час настольных игр</a:t>
                      </a:r>
                    </a:p>
                  </a:txBody>
                  <a:tcPr horzOverflow="overflow">
                    <a:lnL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0">
                        <a:lnSpc>
                          <a:spcPct val="10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</a:tabLst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  <a:ea typeface="Microsoft YaHei" charset="-122"/>
                        </a:rPr>
                        <a:t>11:00</a:t>
                      </a:r>
                    </a:p>
                  </a:txBody>
                  <a:tcPr horzOverflow="overflow">
                    <a:lnL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7"/>
                    </a:solidFill>
                  </a:tcPr>
                </a:tc>
              </a:tr>
              <a:tr h="364333"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0">
                        <a:lnSpc>
                          <a:spcPct val="10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</a:tabLst>
                      </a:pPr>
                      <a:r>
                        <a:rPr kumimoji="0" lang="ru-RU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  <a:ea typeface="Microsoft YaHei" charset="-122"/>
                        </a:rPr>
                        <a:t>22.04</a:t>
                      </a:r>
                    </a:p>
                  </a:txBody>
                  <a:tcPr horzOverflow="overflow">
                    <a:lnL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0">
                        <a:lnSpc>
                          <a:spcPct val="10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</a:tabLst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  <a:ea typeface="Microsoft YaHei" charset="-122"/>
                        </a:rPr>
                        <a:t>«Чернобыль: трагедия и подвиг.» Встреча с участником ликвидации последствий аварии на ЧАЭС.</a:t>
                      </a:r>
                    </a:p>
                  </a:txBody>
                  <a:tcPr horzOverflow="overflow">
                    <a:lnL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0">
                        <a:lnSpc>
                          <a:spcPct val="10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</a:tabLst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  <a:ea typeface="Microsoft YaHei" charset="-122"/>
                        </a:rPr>
                        <a:t>11:00</a:t>
                      </a:r>
                    </a:p>
                  </a:txBody>
                  <a:tcPr horzOverflow="overflow">
                    <a:lnL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CF3"/>
                    </a:solidFill>
                  </a:tcPr>
                </a:tc>
              </a:tr>
              <a:tr h="265157"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0">
                        <a:lnSpc>
                          <a:spcPct val="10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</a:tabLst>
                      </a:pPr>
                      <a:r>
                        <a:rPr kumimoji="0" lang="ru-RU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  <a:ea typeface="Microsoft YaHei" charset="-122"/>
                        </a:rPr>
                        <a:t>23.04</a:t>
                      </a:r>
                    </a:p>
                  </a:txBody>
                  <a:tcPr horzOverflow="overflow">
                    <a:lnL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0">
                        <a:lnSpc>
                          <a:spcPct val="10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</a:tabLst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  <a:ea typeface="Microsoft YaHei" charset="-122"/>
                        </a:rPr>
                        <a:t>Пожарная безопасность – тематическая беседа</a:t>
                      </a:r>
                    </a:p>
                  </a:txBody>
                  <a:tcPr horzOverflow="overflow">
                    <a:lnL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0">
                        <a:lnSpc>
                          <a:spcPct val="10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</a:tabLst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  <a:ea typeface="Microsoft YaHei" charset="-122"/>
                        </a:rPr>
                        <a:t>11:00</a:t>
                      </a:r>
                    </a:p>
                  </a:txBody>
                  <a:tcPr horzOverflow="overflow">
                    <a:lnL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7"/>
                    </a:solidFill>
                  </a:tcPr>
                </a:tc>
              </a:tr>
              <a:tr h="265157"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0">
                        <a:lnSpc>
                          <a:spcPct val="10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</a:tabLst>
                      </a:pPr>
                      <a:r>
                        <a:rPr kumimoji="0" lang="ru-RU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  <a:ea typeface="Microsoft YaHei" charset="-122"/>
                        </a:rPr>
                        <a:t>24.04</a:t>
                      </a:r>
                    </a:p>
                  </a:txBody>
                  <a:tcPr horzOverflow="overflow">
                    <a:lnL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0">
                        <a:lnSpc>
                          <a:spcPct val="10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</a:tabLst>
                        <a:defRPr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  <a:ea typeface="Microsoft YaHei" charset="-122"/>
                        </a:rPr>
                        <a:t>У самовара в пятницу «Весенние хлопоты»</a:t>
                      </a:r>
                    </a:p>
                  </a:txBody>
                  <a:tcPr horzOverflow="overflow">
                    <a:lnL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0">
                        <a:lnSpc>
                          <a:spcPct val="10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</a:tabLst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  <a:ea typeface="Microsoft YaHei" charset="-122"/>
                        </a:rPr>
                        <a:t>11:00</a:t>
                      </a:r>
                    </a:p>
                  </a:txBody>
                  <a:tcPr horzOverflow="overflow">
                    <a:lnL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CF3"/>
                    </a:solidFill>
                  </a:tcPr>
                </a:tc>
              </a:tr>
              <a:tr h="265157"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0">
                        <a:lnSpc>
                          <a:spcPct val="10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</a:tabLst>
                      </a:pPr>
                      <a:r>
                        <a:rPr kumimoji="0" lang="ru-RU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  <a:ea typeface="Microsoft YaHei" charset="-122"/>
                        </a:rPr>
                        <a:t>27.04</a:t>
                      </a:r>
                    </a:p>
                  </a:txBody>
                  <a:tcPr horzOverflow="overflow">
                    <a:lnL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0">
                        <a:lnSpc>
                          <a:spcPct val="10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</a:tabLst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  <a:ea typeface="Microsoft YaHei" charset="-122"/>
                        </a:rPr>
                        <a:t>Круглый стол по пенсионным вопросам</a:t>
                      </a:r>
                    </a:p>
                  </a:txBody>
                  <a:tcPr horzOverflow="overflow">
                    <a:lnL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0">
                        <a:lnSpc>
                          <a:spcPct val="10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</a:tabLst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  <a:ea typeface="Microsoft YaHei" charset="-122"/>
                        </a:rPr>
                        <a:t>11:00</a:t>
                      </a:r>
                    </a:p>
                  </a:txBody>
                  <a:tcPr marT="61596" horzOverflow="overflow">
                    <a:lnL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7"/>
                    </a:solidFill>
                  </a:tcPr>
                </a:tc>
              </a:tr>
              <a:tr h="265157"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0">
                        <a:lnSpc>
                          <a:spcPct val="10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</a:tabLst>
                      </a:pPr>
                      <a:r>
                        <a:rPr kumimoji="0" lang="ru-RU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  <a:ea typeface="Microsoft YaHei" charset="-122"/>
                        </a:rPr>
                        <a:t>28.04</a:t>
                      </a:r>
                    </a:p>
                  </a:txBody>
                  <a:tcPr horzOverflow="overflow">
                    <a:lnL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0">
                        <a:lnSpc>
                          <a:spcPct val="10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</a:tabLst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  <a:ea typeface="Microsoft YaHei" charset="-122"/>
                        </a:rPr>
                        <a:t>Мастер-класс по изготовлению броши из георгиевской ленты</a:t>
                      </a:r>
                    </a:p>
                  </a:txBody>
                  <a:tcPr horzOverflow="overflow">
                    <a:lnL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0">
                        <a:lnSpc>
                          <a:spcPct val="10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</a:tabLst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  <a:ea typeface="Microsoft YaHei" charset="-122"/>
                        </a:rPr>
                        <a:t>11:00</a:t>
                      </a:r>
                    </a:p>
                  </a:txBody>
                  <a:tcPr horzOverflow="overflow">
                    <a:lnL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CF3"/>
                    </a:solidFill>
                  </a:tcPr>
                </a:tc>
              </a:tr>
              <a:tr h="265157"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0">
                        <a:lnSpc>
                          <a:spcPct val="10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</a:tabLst>
                      </a:pPr>
                      <a:r>
                        <a:rPr kumimoji="0" lang="ru-RU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  <a:ea typeface="Microsoft YaHei" charset="-122"/>
                        </a:rPr>
                        <a:t>29.04</a:t>
                      </a:r>
                    </a:p>
                  </a:txBody>
                  <a:tcPr horzOverflow="overflow">
                    <a:lnL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0">
                        <a:lnSpc>
                          <a:spcPct val="10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</a:tabLst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  <a:ea typeface="Microsoft YaHei" charset="-122"/>
                        </a:rPr>
                        <a:t>Субботник. Порядок наведем!</a:t>
                      </a:r>
                    </a:p>
                  </a:txBody>
                  <a:tcPr horzOverflow="overflow">
                    <a:lnL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0">
                        <a:lnSpc>
                          <a:spcPct val="10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</a:tabLst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  <a:ea typeface="Microsoft YaHei" charset="-122"/>
                        </a:rPr>
                        <a:t>11:00</a:t>
                      </a:r>
                    </a:p>
                  </a:txBody>
                  <a:tcPr horzOverflow="overflow">
                    <a:lnL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7"/>
                    </a:solidFill>
                  </a:tcPr>
                </a:tc>
              </a:tr>
            </a:tbl>
          </a:graphicData>
        </a:graphic>
      </p:graphicFrame>
      <p:sp>
        <p:nvSpPr>
          <p:cNvPr id="41" name="object 45"/>
          <p:cNvSpPr/>
          <p:nvPr/>
        </p:nvSpPr>
        <p:spPr>
          <a:xfrm>
            <a:off x="6123243" y="8752682"/>
            <a:ext cx="1015916" cy="736521"/>
          </a:xfrm>
          <a:custGeom>
            <a:avLst/>
            <a:gdLst>
              <a:gd name="f0" fmla="val w"/>
              <a:gd name="f1" fmla="val h"/>
              <a:gd name="f2" fmla="val 0"/>
              <a:gd name="f3" fmla="val 21600"/>
              <a:gd name="f4" fmla="*/ f0 1 21600"/>
              <a:gd name="f5" fmla="*/ f1 1 21600"/>
              <a:gd name="f6" fmla="val f2"/>
              <a:gd name="f7" fmla="val f3"/>
              <a:gd name="f8" fmla="+- f7 0 f6"/>
              <a:gd name="f9" fmla="*/ f8 1 21600"/>
              <a:gd name="f10" fmla="*/ f6 1 f9"/>
              <a:gd name="f11" fmla="*/ f7 1 f9"/>
              <a:gd name="f12" fmla="*/ f10 f4 1"/>
              <a:gd name="f13" fmla="*/ f11 f4 1"/>
              <a:gd name="f14" fmla="*/ f11 f5 1"/>
              <a:gd name="f15" fmla="*/ f10 f5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12" t="f15" r="f13" b="f14"/>
            <a:pathLst>
              <a:path w="21600" h="21600">
                <a:moveTo>
                  <a:pt x="f2" y="f2"/>
                </a:moveTo>
                <a:lnTo>
                  <a:pt x="f3" y="f2"/>
                </a:lnTo>
                <a:lnTo>
                  <a:pt x="f3" y="f3"/>
                </a:lnTo>
                <a:lnTo>
                  <a:pt x="f2" y="f3"/>
                </a:lnTo>
                <a:lnTo>
                  <a:pt x="f2" y="f2"/>
                </a:lnTo>
                <a:close/>
              </a:path>
            </a:pathLst>
          </a:custGeom>
          <a:noFill/>
          <a:ln cap="flat">
            <a:noFill/>
            <a:prstDash val="solid"/>
          </a:ln>
        </p:spPr>
        <p:txBody>
          <a:bodyPr vert="horz" wrap="square" lIns="0" tIns="33119" rIns="0" bIns="0" anchor="t" anchorCtr="0" compatLnSpc="0">
            <a:spAutoFit/>
          </a:bodyPr>
          <a:lstStyle/>
          <a:p>
            <a:pPr marL="12600" marR="120600" lvl="0" indent="0" algn="l" defTabSz="914400" rtl="0" fontAlgn="auto" hangingPunct="0">
              <a:lnSpc>
                <a:spcPct val="100000"/>
              </a:lnSpc>
              <a:spcBef>
                <a:spcPts val="26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ru-RU" sz="800" b="0" i="0" u="none" strike="noStrike" kern="1200" cap="none" spc="0" baseline="0" dirty="0">
                <a:solidFill>
                  <a:srgbClr val="FFFFFF"/>
                </a:solidFill>
                <a:uFillTx/>
                <a:latin typeface="Calibri" pitchFamily="18"/>
                <a:ea typeface="Microsoft YaHei" pitchFamily="2"/>
                <a:cs typeface="Calibri" pitchFamily="2"/>
              </a:rPr>
              <a:t>Отделение Фонда пенсионного</a:t>
            </a:r>
          </a:p>
          <a:p>
            <a:pPr marL="12600" marR="215999" lvl="0" indent="0" algn="l" defTabSz="914400" rtl="0" fontAlgn="auto" hangingPunct="0">
              <a:lnSpc>
                <a:spcPct val="100000"/>
              </a:lnSpc>
              <a:spcBef>
                <a:spcPts val="26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ru-RU" sz="800" b="0" i="0" u="none" strike="noStrike" kern="1200" cap="none" spc="0" baseline="0" dirty="0">
                <a:solidFill>
                  <a:srgbClr val="FFFFFF"/>
                </a:solidFill>
                <a:uFillTx/>
                <a:latin typeface="Calibri" pitchFamily="18"/>
                <a:ea typeface="Microsoft YaHei" pitchFamily="2"/>
                <a:cs typeface="Calibri" pitchFamily="2"/>
              </a:rPr>
              <a:t>и социального страхования РФ</a:t>
            </a:r>
          </a:p>
          <a:p>
            <a:pPr marL="12600" marR="5038" lvl="0" indent="0" algn="l" defTabSz="914400" rtl="0" fontAlgn="auto" hangingPunct="0">
              <a:lnSpc>
                <a:spcPct val="100000"/>
              </a:lnSpc>
              <a:spcBef>
                <a:spcPts val="26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ru-RU" sz="800" b="0" i="0" u="none" strike="noStrike" kern="1200" cap="none" spc="0" baseline="0" dirty="0">
                <a:solidFill>
                  <a:srgbClr val="FFFFFF"/>
                </a:solidFill>
                <a:uFillTx/>
                <a:latin typeface="Calibri" pitchFamily="18"/>
                <a:ea typeface="Microsoft YaHei" pitchFamily="2"/>
                <a:cs typeface="Calibri" pitchFamily="2"/>
              </a:rPr>
              <a:t>по Калужской области</a:t>
            </a:r>
          </a:p>
        </p:txBody>
      </p:sp>
      <p:sp>
        <p:nvSpPr>
          <p:cNvPr id="43" name="object 4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 cap="flat">
            <a:noFill/>
          </a:ln>
        </p:spPr>
        <p:txBody>
          <a:bodyPr vert="horz" wrap="square" lIns="0" tIns="81281" rIns="0" bIns="0" anchor="t" anchorCtr="0" compatLnSpc="1">
            <a:spAutoFit/>
          </a:bodyPr>
          <a:lstStyle/>
          <a:p>
            <a:pPr marL="439424" marR="5715" lvl="0" indent="-427353" algn="r" defTabSz="914400" rtl="0" fontAlgn="auto" hangingPunct="0">
              <a:lnSpc>
                <a:spcPts val="2700"/>
              </a:lnSpc>
              <a:spcBef>
                <a:spcPts val="64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ru-RU" sz="2700" b="1" i="0" u="none" strike="noStrike" kern="1200" cap="none" spc="-10" baseline="0" dirty="0">
                <a:solidFill>
                  <a:srgbClr val="FFFFFF"/>
                </a:solidFill>
                <a:uFillTx/>
                <a:latin typeface="Calibri" pitchFamily="18"/>
                <a:ea typeface="Microsoft YaHei" pitchFamily="2"/>
                <a:cs typeface="Calibri" pitchFamily="2"/>
              </a:rPr>
              <a:t>МЕРОПРИЯТИЯ </a:t>
            </a:r>
            <a:r>
              <a:rPr lang="ru-RU" sz="2700" b="1" i="0" u="none" strike="noStrike" kern="1200" cap="none" spc="0" baseline="0" dirty="0">
                <a:solidFill>
                  <a:srgbClr val="FFFFFF"/>
                </a:solidFill>
                <a:uFillTx/>
                <a:latin typeface="Calibri" pitchFamily="18"/>
                <a:ea typeface="Microsoft YaHei" pitchFamily="2"/>
                <a:cs typeface="Calibri" pitchFamily="2"/>
              </a:rPr>
              <a:t>НА</a:t>
            </a:r>
            <a:r>
              <a:rPr lang="ru-RU" sz="2700" b="1" i="0" u="none" strike="noStrike" kern="1200" cap="none" spc="-5" baseline="0" dirty="0">
                <a:solidFill>
                  <a:srgbClr val="FFFFFF"/>
                </a:solidFill>
                <a:uFillTx/>
                <a:latin typeface="Calibri" pitchFamily="18"/>
                <a:ea typeface="Microsoft YaHei" pitchFamily="2"/>
                <a:cs typeface="Calibri" pitchFamily="2"/>
              </a:rPr>
              <a:t>  АПРЕЛЬ</a:t>
            </a:r>
            <a:endParaRPr lang="ru-RU" sz="2700" b="1" i="0" u="none" strike="noStrike" kern="1200" cap="none" spc="-10" baseline="0" dirty="0">
              <a:solidFill>
                <a:srgbClr val="FFFFFF"/>
              </a:solidFill>
              <a:uFillTx/>
              <a:latin typeface="Calibri" pitchFamily="18"/>
              <a:ea typeface="Microsoft YaHei" pitchFamily="2"/>
              <a:cs typeface="Calibri" pitchFamily="2"/>
            </a:endParaRPr>
          </a:p>
          <a:p>
            <a:pPr marL="0" marR="5084" lvl="0" indent="0" algn="r" defTabSz="914400" rtl="0" fontAlgn="auto" hangingPunct="0">
              <a:lnSpc>
                <a:spcPts val="27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ru-RU" sz="2700" b="1" i="0" u="none" strike="noStrike" kern="1200" cap="none" spc="-20" baseline="0" dirty="0">
                <a:solidFill>
                  <a:srgbClr val="FFFFFF"/>
                </a:solidFill>
                <a:uFillTx/>
                <a:latin typeface="Calibri" pitchFamily="18"/>
                <a:ea typeface="Microsoft YaHei" pitchFamily="2"/>
                <a:cs typeface="Calibri" pitchFamily="2"/>
              </a:rPr>
              <a:t>2026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Тема 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Тема Office">
      <a:majorFont>
        <a:latin typeface="Calibri"/>
        <a:ea typeface="Microsoft YaHei"/>
        <a:cs typeface=""/>
      </a:majorFont>
      <a:minorFont>
        <a:latin typeface="Calibri"/>
        <a:ea typeface="Microsoft YaHei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effectLst/>
            <a:latin typeface="Arial" charset="0"/>
            <a:ea typeface="Microsoft YaHei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effectLst/>
            <a:latin typeface="Arial" charset="0"/>
            <a:ea typeface="Microsoft YaHei" charset="-122"/>
          </a:defRPr>
        </a:defPPr>
      </a:lstStyle>
    </a:lnDef>
  </a:objectDefaults>
  <a:extraClrSchemeLst>
    <a:extraClrScheme>
      <a:clrScheme name="Тема 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288</TotalTime>
  <Words>250</Words>
  <Application>Microsoft Office PowerPoint</Application>
  <PresentationFormat>Произвольный</PresentationFormat>
  <Paragraphs>76</Paragraphs>
  <Slides>1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7" baseType="lpstr">
      <vt:lpstr>Arial Unicode MS</vt:lpstr>
      <vt:lpstr>Microsoft YaHei</vt:lpstr>
      <vt:lpstr>Arial</vt:lpstr>
      <vt:lpstr>Calibri</vt:lpstr>
      <vt:lpstr>Times New Roman</vt:lpstr>
      <vt:lpstr>Тема Office</vt:lpstr>
      <vt:lpstr>МЕРОПРИЯТИЯ НА  АПРЕЛЬ 2026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ЯНВАРЬ 2026</dc:title>
  <dc:creator>Журушкина Ольга Александровна</dc:creator>
  <cp:lastModifiedBy>Ананьева Виктория Андреевна</cp:lastModifiedBy>
  <cp:revision>20</cp:revision>
  <cp:lastPrinted>1601-01-01T00:00:00Z</cp:lastPrinted>
  <dcterms:created xsi:type="dcterms:W3CDTF">1601-01-01T00:00:00Z</dcterms:created>
  <dcterms:modified xsi:type="dcterms:W3CDTF">2026-03-30T08:28:29Z</dcterms:modified>
</cp:coreProperties>
</file>