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373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Калужская область, г.Козельск, ул.Б.Советская, д.47 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: 8-48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442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-50-200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Арсеева Ольга Валентиновна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485697"/>
              </p:ext>
            </p:extLst>
          </p:nvPr>
        </p:nvGraphicFramePr>
        <p:xfrm>
          <a:off x="521929" y="1630581"/>
          <a:ext cx="6666163" cy="6306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10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40293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9876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3302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j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j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j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01.04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День смеха. Международный день птиц.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14: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00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02.04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Мастер класс - вязание крючком.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03.03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Встреча</a:t>
                      </a:r>
                      <a:r>
                        <a:rPr lang="ru-RU" sz="900" b="0" baseline="0" dirty="0" smtClean="0">
                          <a:latin typeface="+mj-lt"/>
                          <a:cs typeface="Times New Roman" panose="02020603050405020304" pitchFamily="18" charset="0"/>
                        </a:rPr>
                        <a:t> клуба огородников. Обмен опытом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06.04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Книжный клуб-душевная беседа.</a:t>
                      </a:r>
                      <a:endParaRPr lang="ru-RU" sz="900" b="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093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07.04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Беседа с Батюшкой. Празднование Благовещения Пресвятой Богородицы.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093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08.04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Кулинарные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рецепты. Мастер класс по окрашиванию яиц и выпечки куличей.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09.04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Шашечный турнир, посвященный Дню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космонавтики.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93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10.04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Круглый стол по актуальным вопросам пенсионного и социального обеспечения граждан, подвергшихся воздействию радиации.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13.04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Празднование Великой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Пасхи. Чаепитие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Книжный клуб-душевная беседа.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15.04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Правила назначения субсидий на оплату жилья, коммунальных услуг.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16.04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Финансовая грамотность. Лекция</a:t>
                      </a:r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«Как защитить себя от мошенников»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17.04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Оказание помощи СВО. Плетение маскировочных сетей.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3093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20.04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ЗОЖ. Оздоровительная физкультура для людей «серебряного» возраста.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26729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21.04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Творческая встреча поэтов Козельского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района.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22.04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с терапевтом Козельского района.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9306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23.04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Круглый стол по юридическим вопросам.</a:t>
                      </a:r>
                    </a:p>
                    <a:p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24.04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Просмотр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фильма. 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3028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27.04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Участие в памятном мероприятии, посвященное Дню участников ликвидации последствий радиационных аварий и</a:t>
                      </a:r>
                      <a:r>
                        <a:rPr lang="ru-RU" sz="900" baseline="0" dirty="0" smtClean="0">
                          <a:latin typeface="+mj-lt"/>
                          <a:cs typeface="Times New Roman" panose="02020603050405020304" pitchFamily="18" charset="0"/>
                        </a:rPr>
                        <a:t> катастроф и памяти жертв этих аварий и катастроф.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28.04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ЧАС здоровья. 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29.04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Встреча клуба огородников.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900" dirty="0" smtClean="0">
                          <a:latin typeface="+mj-lt"/>
                          <a:cs typeface="Times New Roman" panose="02020603050405020304" pitchFamily="18" charset="0"/>
                        </a:rPr>
                        <a:t>:00</a:t>
                      </a:r>
                      <a:endParaRPr lang="ru-RU" sz="900" dirty="0" smtClean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85583"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30.04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Мастер класс вязание крючком.</a:t>
                      </a:r>
                      <a:endParaRPr lang="ru-RU" sz="900" dirty="0">
                        <a:latin typeface="+mj-lt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>
                          <a:latin typeface="+mj-lt"/>
                          <a:cs typeface="Times New Roman" panose="02020603050405020304" pitchFamily="18" charset="0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257</Words>
  <Application>Microsoft Office PowerPoint</Application>
  <PresentationFormat>Произвольный</PresentationFormat>
  <Paragraphs>79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66</cp:revision>
  <cp:lastPrinted>2026-03-18T08:21:23Z</cp:lastPrinted>
  <dcterms:created xsi:type="dcterms:W3CDTF">2025-11-06T11:20:25Z</dcterms:created>
  <dcterms:modified xsi:type="dcterms:W3CDTF">2026-03-24T06:26:52Z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