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689911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Бетлица, ул. Ленина, д.26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89208741060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Герлюк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Елена Дмитриевна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6643" y="808692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803397"/>
              </p:ext>
            </p:extLst>
          </p:nvPr>
        </p:nvGraphicFramePr>
        <p:xfrm>
          <a:off x="349250" y="2046676"/>
          <a:ext cx="6934199" cy="5890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6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2685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570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915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6963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err="1" smtClean="0"/>
                        <a:t>Нейрогимнастика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92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Компьютерная грамотность. Мессенджер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МАХ и его 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возможности.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69636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06.03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Международный женский день. История </a:t>
                      </a:r>
                      <a:r>
                        <a:rPr lang="ru-RU" sz="1200" b="0" dirty="0" smtClean="0"/>
                        <a:t>праздника.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69636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11.03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Творческий мастер-класс. </a:t>
                      </a:r>
                      <a:r>
                        <a:rPr lang="ru-RU" sz="1200" b="0" dirty="0" err="1" smtClean="0"/>
                        <a:t>Цветотерапия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9394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13.03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Индивидуальные занятия по работе с персональным </a:t>
                      </a:r>
                      <a:r>
                        <a:rPr lang="ru-RU" sz="1200" b="0" dirty="0" smtClean="0"/>
                        <a:t>компьютером.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69707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16.03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Урок финансовой грамотности.  Вклады.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49394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18.03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Помним… День воссоединения Крыма с Россией. </a:t>
                      </a:r>
                    </a:p>
                    <a:p>
                      <a:r>
                        <a:rPr lang="ru-RU" sz="1200" b="0" dirty="0" smtClean="0"/>
                        <a:t>Литературная</a:t>
                      </a:r>
                      <a:r>
                        <a:rPr lang="ru-RU" sz="1200" b="0" baseline="0" dirty="0" smtClean="0"/>
                        <a:t> </a:t>
                      </a:r>
                      <a:r>
                        <a:rPr lang="ru-RU" sz="1200" b="0" baseline="0" dirty="0" smtClean="0"/>
                        <a:t>гостиная.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20.03</a:t>
                      </a:r>
                    </a:p>
                    <a:p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Консультации по вопросам пенсионного </a:t>
                      </a:r>
                      <a:r>
                        <a:rPr lang="ru-RU" sz="1200" b="0" dirty="0" smtClean="0"/>
                        <a:t>обеспечения.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9141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23.03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Когнитивный тренинг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.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25.03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/>
                        <a:t>«Сельский час». Встреча любителей сада и огорода. Обмен опытом</a:t>
                      </a:r>
                      <a:r>
                        <a:rPr lang="ru-RU" sz="1200" b="0" dirty="0" smtClean="0"/>
                        <a:t>.</a:t>
                      </a:r>
                      <a:endParaRPr lang="ru-RU" sz="12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</a:tr>
              <a:tr h="360930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27.03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«Вся</a:t>
                      </a:r>
                      <a:r>
                        <a:rPr lang="ru-RU" sz="1200" b="0" baseline="0" dirty="0" smtClean="0"/>
                        <a:t> жизнь – театр!» </a:t>
                      </a:r>
                      <a:r>
                        <a:rPr lang="ru-RU" sz="1200" b="0" baseline="0" dirty="0" err="1" smtClean="0"/>
                        <a:t>Видеообзор</a:t>
                      </a:r>
                      <a:r>
                        <a:rPr lang="ru-RU" sz="1200" b="0" baseline="0" dirty="0" smtClean="0"/>
                        <a:t> самых знаменитых театров </a:t>
                      </a:r>
                      <a:r>
                        <a:rPr lang="ru-RU" sz="1200" b="0" baseline="0" dirty="0" smtClean="0"/>
                        <a:t>мира.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</a:tr>
              <a:tr h="629151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03.03,</a:t>
                      </a:r>
                      <a:r>
                        <a:rPr lang="ru-RU" sz="1200" b="0" baseline="0" dirty="0" smtClean="0"/>
                        <a:t> 11.03, 17.03, 24.03, </a:t>
                      </a:r>
                      <a:r>
                        <a:rPr lang="ru-RU" sz="1200" b="0" baseline="0" dirty="0" smtClean="0"/>
                        <a:t>31.03.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Читальный зал.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14.00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629151"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05.03</a:t>
                      </a:r>
                      <a:r>
                        <a:rPr lang="ru-RU" sz="1200" b="0" dirty="0" smtClean="0"/>
                        <a:t>,</a:t>
                      </a:r>
                      <a:r>
                        <a:rPr lang="ru-RU" sz="1200" b="0" baseline="0" dirty="0" smtClean="0"/>
                        <a:t> 12.03, 19.03, 26.03, </a:t>
                      </a:r>
                      <a:r>
                        <a:rPr lang="ru-RU" sz="1200" b="0" baseline="0" dirty="0" smtClean="0"/>
                        <a:t>30.03.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Настольные</a:t>
                      </a:r>
                      <a:r>
                        <a:rPr lang="ru-RU" sz="1200" b="0" baseline="0" dirty="0" smtClean="0"/>
                        <a:t> игры: русское лото, шашки, </a:t>
                      </a:r>
                      <a:r>
                        <a:rPr lang="ru-RU" sz="1200" b="0" baseline="0" dirty="0" smtClean="0"/>
                        <a:t>шахматы.</a:t>
                      </a:r>
                      <a:endParaRPr lang="ru-RU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/>
                        <a:t>08.00-17.00</a:t>
                      </a:r>
                      <a:endParaRPr lang="ru-RU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</TotalTime>
  <Words>178</Words>
  <Application>Microsoft Office PowerPoint</Application>
  <PresentationFormat>Произвольный</PresentationFormat>
  <Paragraphs>53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32</cp:revision>
  <dcterms:created xsi:type="dcterms:W3CDTF">2025-11-06T11:20:25Z</dcterms:created>
  <dcterms:modified xsi:type="dcterms:W3CDTF">2026-03-02T06:02:57Z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