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373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u="sng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u="sng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u="sng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endParaRPr sz="1300" u="sng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Калужская область, г.Козельск, ул.Б.Советская, д.47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 8-48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442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-50-200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Арсеева Ольга Валентиновна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231491"/>
              </p:ext>
            </p:extLst>
          </p:nvPr>
        </p:nvGraphicFramePr>
        <p:xfrm>
          <a:off x="197246" y="1660955"/>
          <a:ext cx="7248407" cy="6443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37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396036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46992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58055"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05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2425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01.07</a:t>
                      </a:r>
                      <a:endParaRPr lang="ru-RU" sz="105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+mn-lt"/>
                          <a:cs typeface="Times New Roman" panose="02020603050405020304" pitchFamily="18" charset="0"/>
                        </a:rPr>
                        <a:t>Консультирование по пенсионным  </a:t>
                      </a:r>
                      <a:r>
                        <a:rPr lang="ru-RU" sz="1050" b="0" dirty="0" smtClean="0">
                          <a:latin typeface="+mn-lt"/>
                          <a:cs typeface="Times New Roman" panose="02020603050405020304" pitchFamily="18" charset="0"/>
                        </a:rPr>
                        <a:t>вопросам</a:t>
                      </a:r>
                      <a:endParaRPr lang="ru-RU" sz="1050" b="0" dirty="0" smtClean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14:</a:t>
                      </a:r>
                      <a:r>
                        <a:rPr lang="ru-RU" sz="1050" b="0" spc="-25" dirty="0" smtClean="0">
                          <a:solidFill>
                            <a:srgbClr val="231F20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00</a:t>
                      </a:r>
                      <a:endParaRPr lang="ru-RU" sz="105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2425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02.0</a:t>
                      </a:r>
                      <a:r>
                        <a:rPr lang="en-US" sz="1050" b="0" spc="-10" dirty="0" smtClean="0">
                          <a:solidFill>
                            <a:srgbClr val="231F20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+mn-lt"/>
                          <a:cs typeface="Times New Roman" panose="02020603050405020304" pitchFamily="18" charset="0"/>
                        </a:rPr>
                        <a:t>Книжный клуб-душевная беседа</a:t>
                      </a:r>
                      <a:endParaRPr lang="ru-RU" sz="105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="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05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242500">
                <a:tc>
                  <a:txBody>
                    <a:bodyPr/>
                    <a:lstStyle/>
                    <a:p>
                      <a:r>
                        <a:rPr lang="ru-RU" sz="1050" b="0" dirty="0" smtClean="0">
                          <a:latin typeface="+mn-lt"/>
                          <a:cs typeface="Times New Roman" panose="02020603050405020304" pitchFamily="18" charset="0"/>
                        </a:rPr>
                        <a:t>03.0</a:t>
                      </a:r>
                      <a:r>
                        <a:rPr lang="en-US" sz="1050" b="0" dirty="0" smtClean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="0" dirty="0" smtClean="0">
                          <a:latin typeface="+mn-lt"/>
                          <a:cs typeface="Times New Roman" panose="02020603050405020304" pitchFamily="18" charset="0"/>
                        </a:rPr>
                        <a:t>Школа финансовой грамотности</a:t>
                      </a:r>
                      <a:endParaRPr lang="ru-RU" sz="105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="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242500">
                <a:tc>
                  <a:txBody>
                    <a:bodyPr/>
                    <a:lstStyle/>
                    <a:p>
                      <a:r>
                        <a:rPr lang="ru-RU" sz="1050" b="0" dirty="0" smtClean="0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1050" b="0" dirty="0" smtClean="0">
                          <a:latin typeface="+mn-lt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050" b="0" dirty="0" smtClean="0">
                          <a:latin typeface="+mn-lt"/>
                          <a:cs typeface="Times New Roman" panose="02020603050405020304" pitchFamily="18" charset="0"/>
                        </a:rPr>
                        <a:t>.0</a:t>
                      </a:r>
                      <a:r>
                        <a:rPr lang="en-US" sz="1050" b="0" dirty="0" smtClean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="0" dirty="0" smtClean="0">
                          <a:latin typeface="+mn-lt"/>
                          <a:cs typeface="Times New Roman" panose="02020603050405020304" pitchFamily="18" charset="0"/>
                        </a:rPr>
                        <a:t>Творческий конкурс поэтов Козельского района</a:t>
                      </a:r>
                      <a:endParaRPr lang="ru-RU" sz="105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="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242500"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.0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Лекция о безопасности для пожилых людей.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242500"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.0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Празднование праздника дня семьи, любви и верности.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242500"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09.0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Просмотр  любимого фильма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293684"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10.0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Беседа</a:t>
                      </a:r>
                      <a:r>
                        <a:rPr lang="ru-RU" sz="1050" baseline="0" dirty="0" smtClean="0">
                          <a:latin typeface="+mn-lt"/>
                          <a:cs typeface="Times New Roman" panose="02020603050405020304" pitchFamily="18" charset="0"/>
                        </a:rPr>
                        <a:t> с Батюшкой о</a:t>
                      </a:r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 Дне святых первоверховных апостолов Петра и Павла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242500"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.0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Мастер класс – вязание крючком.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:00</a:t>
                      </a:r>
                    </a:p>
                  </a:txBody>
                  <a:tcPr/>
                </a:tc>
              </a:tr>
              <a:tr h="242500"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.0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Встреча клуба огородников.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404166"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.0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Лекция по вопросам разъяснения пенсионного законодательства, в том числе индивидуальные консультации граждан старшего поколения</a:t>
                      </a:r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endParaRPr lang="ru-RU" sz="1050" dirty="0" smtClean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242500"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.0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Встреча в врачами Козельского района.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:30</a:t>
                      </a:r>
                      <a:endParaRPr lang="ru-RU" sz="1050" dirty="0" smtClean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242500"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.0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Кулинарные посиделки.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  <a:tr h="242500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.0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Компьютерная грамотность.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</a:tr>
              <a:tr h="242500"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.0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Оказание</a:t>
                      </a:r>
                      <a:r>
                        <a:rPr lang="ru-RU" sz="1050" baseline="0" dirty="0" smtClean="0">
                          <a:latin typeface="+mn-lt"/>
                          <a:cs typeface="Times New Roman" panose="02020603050405020304" pitchFamily="18" charset="0"/>
                        </a:rPr>
                        <a:t> помощи СВО. Плетение маскировочных сетей.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:00</a:t>
                      </a:r>
                      <a:endParaRPr lang="ru-RU" sz="1050" dirty="0" smtClean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42500"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.0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Шашечный</a:t>
                      </a:r>
                      <a:r>
                        <a:rPr lang="ru-RU" sz="1050" baseline="0" dirty="0" smtClean="0">
                          <a:latin typeface="+mn-lt"/>
                          <a:cs typeface="Times New Roman" panose="02020603050405020304" pitchFamily="18" charset="0"/>
                        </a:rPr>
                        <a:t> турнир. Клуб любителей шашек.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:00</a:t>
                      </a:r>
                      <a:endParaRPr lang="ru-RU" sz="1050" dirty="0" smtClean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42500"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.0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ЗОЖ. Оздоровительная физкультура для людей старшего поколения.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050" dirty="0" smtClean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42500"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.0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Возможности</a:t>
                      </a:r>
                      <a:r>
                        <a:rPr lang="ru-RU" sz="1050" baseline="0" dirty="0" smtClean="0">
                          <a:latin typeface="+mn-lt"/>
                          <a:cs typeface="Times New Roman" panose="02020603050405020304" pitchFamily="18" charset="0"/>
                        </a:rPr>
                        <a:t> приложения </a:t>
                      </a:r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 МАХ .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050" dirty="0" smtClean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42500"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.0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Круглый стол по юридическим вопросам.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050" dirty="0" smtClean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42500"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.0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Финансовая грамотность для людей старшего поколения.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:00</a:t>
                      </a:r>
                      <a:endParaRPr lang="ru-RU" sz="1050" dirty="0" smtClean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42500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29</a:t>
                      </a:r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.0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Мастер класс –вязание крючком.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:00</a:t>
                      </a:r>
                      <a:endParaRPr lang="ru-RU" sz="1050" dirty="0" smtClean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42500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30.07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smtClean="0">
                          <a:latin typeface="+mn-lt"/>
                          <a:cs typeface="Times New Roman" panose="02020603050405020304" pitchFamily="18" charset="0"/>
                        </a:rPr>
                        <a:t>Час здоровья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050" dirty="0" smtClean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42500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31.07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+mn-lt"/>
                          <a:cs typeface="Times New Roman" panose="02020603050405020304" pitchFamily="18" charset="0"/>
                        </a:rPr>
                        <a:t>Клуб любителей настольных игр (русское лото, шашки)</a:t>
                      </a:r>
                      <a:endParaRPr lang="ru-RU" sz="105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050" dirty="0" smtClean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645</TotalTime>
  <Words>284</Words>
  <Application>Microsoft Office PowerPoint</Application>
  <PresentationFormat>Произвольный</PresentationFormat>
  <Paragraphs>82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МЕРОПРИЯТИЯ НА ИЮЛЬ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126</cp:revision>
  <cp:lastPrinted>2026-04-15T09:45:36Z</cp:lastPrinted>
  <dcterms:created xsi:type="dcterms:W3CDTF">2025-11-06T11:20:25Z</dcterms:created>
  <dcterms:modified xsi:type="dcterms:W3CDTF">2026-06-24T08:55:16Z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