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73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область, г.Козельск, ул.Б.Советская, д.47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8-48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442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-50-200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Арсеева Ольга Валентиновна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038219"/>
              </p:ext>
            </p:extLst>
          </p:nvPr>
        </p:nvGraphicFramePr>
        <p:xfrm>
          <a:off x="381000" y="1793241"/>
          <a:ext cx="6790065" cy="6156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6679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078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0865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906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01.06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Times New Roman" panose="02020603050405020304" pitchFamily="18" charset="0"/>
                        </a:rPr>
                        <a:t>Познавательная лекция,</a:t>
                      </a:r>
                      <a:r>
                        <a:rPr lang="ru-RU" sz="900" b="0" baseline="0" dirty="0" smtClean="0">
                          <a:latin typeface="+mn-lt"/>
                          <a:cs typeface="Times New Roman" panose="02020603050405020304" pitchFamily="18" charset="0"/>
                        </a:rPr>
                        <a:t> посвященная Международному дню защиты детей с конкурсами и викторинами.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14: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00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1089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02.06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Times New Roman" panose="02020603050405020304" pitchFamily="18" charset="0"/>
                        </a:rPr>
                        <a:t>Мастер класс с детьми вязание крючком.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  <a:cs typeface="Times New Roman" panose="02020603050405020304" pitchFamily="18" charset="0"/>
                        </a:rPr>
                        <a:t>03.06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  <a:cs typeface="Times New Roman" panose="02020603050405020304" pitchFamily="18" charset="0"/>
                        </a:rPr>
                        <a:t>Школа безопасности для пожилых людей.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  <a:cs typeface="Times New Roman" panose="02020603050405020304" pitchFamily="18" charset="0"/>
                        </a:rPr>
                        <a:t>04.06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  <a:cs typeface="Times New Roman" panose="02020603050405020304" pitchFamily="18" charset="0"/>
                        </a:rPr>
                        <a:t>Книжный клуб-душевная беседа.</a:t>
                      </a:r>
                      <a:endParaRPr lang="ru-RU" sz="9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852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05.06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День русского языка. Творческий</a:t>
                      </a:r>
                      <a:r>
                        <a:rPr lang="ru-RU" sz="900" baseline="0" dirty="0" smtClean="0">
                          <a:latin typeface="+mn-lt"/>
                          <a:cs typeface="Times New Roman" panose="02020603050405020304" pitchFamily="18" charset="0"/>
                        </a:rPr>
                        <a:t> конкурс поэтов Козельского округа и их внуков. Пушкинский день.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3010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08.06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Финансовая грамотность. Встреча с Банком.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09.06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Встреча</a:t>
                      </a:r>
                      <a:r>
                        <a:rPr lang="ru-RU" sz="900" baseline="0" dirty="0" smtClean="0">
                          <a:latin typeface="+mn-lt"/>
                          <a:cs typeface="Times New Roman" panose="02020603050405020304" pitchFamily="18" charset="0"/>
                        </a:rPr>
                        <a:t> клуба огородников.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90658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10.06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Шашечный турнир людей «серебряного» возраста и молодежи, посвященный Дню независимости России</a:t>
                      </a:r>
                      <a:r>
                        <a:rPr lang="ru-RU" sz="900" baseline="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11.06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Здоровое</a:t>
                      </a:r>
                      <a:r>
                        <a:rPr lang="ru-RU" sz="900" baseline="0" dirty="0" smtClean="0">
                          <a:latin typeface="+mn-lt"/>
                          <a:cs typeface="Times New Roman" panose="02020603050405020304" pitchFamily="18" charset="0"/>
                        </a:rPr>
                        <a:t> долголетие «Как сохранить здоровье летом?»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900" dirty="0" smtClean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:00</a:t>
                      </a:r>
                    </a:p>
                  </a:txBody>
                  <a:tcPr/>
                </a:tc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15.06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Возможности приложения МАХ.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16.06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Оказание помощи СВО. Плетение</a:t>
                      </a:r>
                      <a:r>
                        <a:rPr lang="ru-RU" sz="900" baseline="0" dirty="0" smtClean="0">
                          <a:latin typeface="+mn-lt"/>
                          <a:cs typeface="Times New Roman" panose="02020603050405020304" pitchFamily="18" charset="0"/>
                        </a:rPr>
                        <a:t> маскировочных сетей.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290658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17.06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smtClean="0">
                          <a:latin typeface="+mn-lt"/>
                          <a:cs typeface="Times New Roman" panose="02020603050405020304" pitchFamily="18" charset="0"/>
                        </a:rPr>
                        <a:t>Лекция по вопросам разъяснения пенсионного законодательства, в том числе индивидуальные консультации граждан старшего поколения.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sz="900" dirty="0" smtClean="0">
                          <a:latin typeface="+mn-lt"/>
                          <a:cs typeface="Times New Roman" panose="02020603050405020304" pitchFamily="18" charset="0"/>
                        </a:rPr>
                        <a:t>:30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18.06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Встреча с терапевтом Козельского</a:t>
                      </a:r>
                      <a:r>
                        <a:rPr lang="ru-RU" sz="900" baseline="0" dirty="0" smtClean="0">
                          <a:latin typeface="+mn-lt"/>
                          <a:cs typeface="Times New Roman" panose="02020603050405020304" pitchFamily="18" charset="0"/>
                        </a:rPr>
                        <a:t> округа.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  <a:tr h="25757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19.06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Просмотр фильма о войне. Обсуждение с </a:t>
                      </a: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детьми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35852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22.06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РГО «Знание» «Память пылающих лет: Путь к Победе»</a:t>
                      </a:r>
                    </a:p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Акция «Свеча памяти» приуроченная к 85 годовщине начала Великой Отечественной войны</a:t>
                      </a: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r>
                        <a:rPr lang="ru-RU" sz="900" smtClean="0">
                          <a:latin typeface="+mn-lt"/>
                          <a:cs typeface="Times New Roman" panose="02020603050405020304" pitchFamily="18" charset="0"/>
                        </a:rPr>
                        <a:t>22:00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23.06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Школа компьютерной грамотности.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900" dirty="0" smtClean="0">
                          <a:latin typeface="+mn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24.06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Вкусные хлопоты.</a:t>
                      </a:r>
                      <a:r>
                        <a:rPr lang="ru-RU" sz="900" baseline="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aseline="0" smtClean="0">
                          <a:latin typeface="+mn-lt"/>
                          <a:cs typeface="Times New Roman" panose="02020603050405020304" pitchFamily="18" charset="0"/>
                        </a:rPr>
                        <a:t>Кулинарные посиделки с детьми.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25.06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Мастер-класс вязание крючком.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smtClean="0">
                          <a:latin typeface="+mn-lt"/>
                          <a:cs typeface="Times New Roman" panose="02020603050405020304" pitchFamily="18" charset="0"/>
                        </a:rPr>
                        <a:t>26.06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Просмотр фильма. Обсуждение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+mn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29.06.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Час здоровья.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900" dirty="0" smtClean="0">
                          <a:latin typeface="+mn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08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30.06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Клуб любителей настольных игр (русское лото, шашки,</a:t>
                      </a:r>
                      <a:r>
                        <a:rPr lang="ru-RU" sz="900" baseline="0" dirty="0" smtClean="0">
                          <a:latin typeface="+mn-lt"/>
                          <a:cs typeface="Times New Roman" panose="02020603050405020304" pitchFamily="18" charset="0"/>
                        </a:rPr>
                        <a:t> шахматы)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900" dirty="0" smtClean="0">
                          <a:latin typeface="+mn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900" dirty="0" smtClean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Words>272</Words>
  <Application>Microsoft Office PowerPoint</Application>
  <PresentationFormat>Произвольный</PresentationFormat>
  <Paragraphs>78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106</cp:revision>
  <cp:lastPrinted>2026-04-15T09:45:36Z</cp:lastPrinted>
  <dcterms:created xsi:type="dcterms:W3CDTF">2025-11-06T11:20:25Z</dcterms:created>
  <dcterms:modified xsi:type="dcterms:W3CDTF">2026-05-27T11:21:09Z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