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247839"/>
              </p:ext>
            </p:extLst>
          </p:nvPr>
        </p:nvGraphicFramePr>
        <p:xfrm>
          <a:off x="425450" y="1559446"/>
          <a:ext cx="6858000" cy="6416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443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9496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02.03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Круглый</a:t>
                      </a:r>
                      <a:r>
                        <a:rPr lang="ru-RU" sz="10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стол по актуальным вопросам пенсионного обеспечения.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00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03.03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Всемирный</a:t>
                      </a:r>
                      <a:r>
                        <a:rPr lang="ru-RU" sz="10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день писателя. Читаем стихи о весне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04.03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Школа безопасности для пожилых</a:t>
                      </a:r>
                      <a:r>
                        <a:rPr lang="ru-RU" sz="10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людей.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05.03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Празднование Козельщанской иконы Божией Матери в Русской православной церкви.</a:t>
                      </a:r>
                      <a:endParaRPr lang="ru-RU" sz="10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12673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06.03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Поздравление посетителей ЦОСП с весенним Международным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женским днем 8 Марта. Чаепитие.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10.03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клуба садоводов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огородников. Обмен опытом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11.03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Мастер класс вязание крючком.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12.03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Просмотр фильма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13.03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Час здоровья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16.03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Плетение маскировочных сетей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для СВО.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3420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17.03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Шашечный турнир. Клуб любителей шашек.</a:t>
                      </a:r>
                    </a:p>
                    <a:p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18.03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Встреча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с Альфа Банком. Лекция</a:t>
                      </a:r>
                      <a:r>
                        <a:rPr lang="en-US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«Осторожно мошенники»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19.03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Клуб любителей настольных игр (русское лото, шашки,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шахматы)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1686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20.03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Меры социальной поддержки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для граждан пожилого возраста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27863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23.03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Финансовая грамотность</a:t>
                      </a:r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Оплата коммунальных услуг через Банк-онлайн.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24.03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Я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компьютер- обучение использования социальных сетей.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25.03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Профилактические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мероприятия от инсультов</a:t>
                      </a:r>
                      <a:r>
                        <a:rPr lang="en-US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как предотвратить </a:t>
                      </a:r>
                      <a:r>
                        <a:rPr lang="ru-RU" sz="1000" baseline="0" smtClean="0">
                          <a:latin typeface="+mj-lt"/>
                          <a:cs typeface="Times New Roman" panose="02020603050405020304" pitchFamily="18" charset="0"/>
                        </a:rPr>
                        <a:t>опасное заболевание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26.03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с гражданами, подвергшихся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воздействию радиации и членов их семей.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27.03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Мастер</a:t>
                      </a:r>
                      <a:r>
                        <a:rPr lang="ru-RU" sz="10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класс-вязание крючком.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3102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30.03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клуба садоводов и огородников. Обмен </a:t>
                      </a:r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опытом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531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31.03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Книжный клуб-душевная беседа</a:t>
                      </a:r>
                      <a:endParaRPr lang="ru-RU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0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10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242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51</cp:revision>
  <cp:lastPrinted>2026-02-26T09:43:13Z</cp:lastPrinted>
  <dcterms:created xsi:type="dcterms:W3CDTF">2025-11-06T11:20:25Z</dcterms:created>
  <dcterms:modified xsi:type="dcterms:W3CDTF">2026-02-27T07:49:41Z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