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97675" cy="9928225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3960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smtClean="0"/>
              <a:t>МАЙ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Калужская область, г.Козельск, ул.Б.Советская, д.47 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: 8-48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(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442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)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 -50-200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Арсеева Ольга Валентиновна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Калужской</a:t>
            </a:r>
            <a:r>
              <a:rPr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9951796"/>
              </p:ext>
            </p:extLst>
          </p:nvPr>
        </p:nvGraphicFramePr>
        <p:xfrm>
          <a:off x="349250" y="1536700"/>
          <a:ext cx="6858000" cy="67605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0909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844308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62783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26538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1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04.05</a:t>
                      </a:r>
                      <a:endParaRPr lang="ru-RU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Просмотр</a:t>
                      </a:r>
                      <a:r>
                        <a:rPr lang="ru-RU" sz="12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фильма о войне. Обсуждение фильма.</a:t>
                      </a:r>
                      <a:endParaRPr lang="ru-RU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1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14:</a:t>
                      </a:r>
                      <a:r>
                        <a:rPr lang="ru-RU" sz="1200" b="0" spc="-25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ru-RU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26538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1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05.05</a:t>
                      </a:r>
                      <a:endParaRPr lang="ru-RU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Выставка книг о войне, мини беседы о книгах войны, обсуждения.</a:t>
                      </a:r>
                      <a:endParaRPr lang="ru-RU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14:00</a:t>
                      </a:r>
                      <a:endParaRPr lang="ru-RU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265386"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06.05</a:t>
                      </a:r>
                      <a:endParaRPr lang="ru-RU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Шашечный турнир, посвященный 81 годовщине Победы в Великой Отечественной войне.</a:t>
                      </a:r>
                      <a:endParaRPr lang="ru-RU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265386"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07.05</a:t>
                      </a:r>
                      <a:endParaRPr lang="ru-RU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Воспоминание</a:t>
                      </a:r>
                      <a:r>
                        <a:rPr lang="ru-RU" sz="12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 войне, песни военной поры.</a:t>
                      </a:r>
                      <a:endParaRPr lang="ru-RU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451157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08.05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Возложение</a:t>
                      </a:r>
                      <a:r>
                        <a:rPr lang="ru-RU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цветов к Вечному огню на площади Героев-</a:t>
                      </a:r>
                      <a:r>
                        <a:rPr lang="ru-RU" sz="12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козельчан</a:t>
                      </a:r>
                      <a:r>
                        <a:rPr lang="ru-RU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 мемориала Скорбящая мать»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265386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12.05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Час здоровья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265386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13.05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Мастер класс-вязание крючком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265386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14.05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Встреча клуба огородников.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  <a:tr h="265386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15.05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Финансовая грамотность. Встреча с работниками Банка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14:00</a:t>
                      </a:r>
                    </a:p>
                  </a:txBody>
                  <a:tcPr/>
                </a:tc>
              </a:tr>
              <a:tr h="265386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18.05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Посещение музейно-краеведческого центра « Дом Цыплаковых», посвященное Международному дню музеев в России.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  <a:tr h="265386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19.05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Плетение маскировочных сетей для СВО.</a:t>
                      </a:r>
                      <a:endParaRPr lang="ru-RU" sz="12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06253813"/>
                  </a:ext>
                </a:extLst>
              </a:tr>
              <a:tr h="265386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20.05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Встреча с терапевтом Козельского округа.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93668839"/>
                  </a:ext>
                </a:extLst>
              </a:tr>
              <a:tr h="265386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21.05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Книжный клуб-душевная беседа.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31712758"/>
                  </a:ext>
                </a:extLst>
              </a:tr>
              <a:tr h="451157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22.05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Лекция</a:t>
                      </a:r>
                      <a:r>
                        <a:rPr lang="ru-RU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по вопросам разъяснения пенсионного законодательства, в том числе индивидуальные консультации граждан старшего поколения.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14:00</a:t>
                      </a:r>
                    </a:p>
                  </a:txBody>
                  <a:tcPr/>
                </a:tc>
              </a:tr>
              <a:tr h="451157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25.05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Творческая встреча поэтов Козельского района.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14:00</a:t>
                      </a:r>
                    </a:p>
                  </a:txBody>
                  <a:tcPr/>
                </a:tc>
              </a:tr>
              <a:tr h="265386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26.05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Круглый стол по юридическим вопросам.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r>
                        <a:rPr lang="en-US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:00</a:t>
                      </a:r>
                      <a:endParaRPr lang="ru-RU" sz="12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65386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27.05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Мастер класс - вязание крючком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14:00</a:t>
                      </a:r>
                      <a:endParaRPr lang="ru-RU" sz="12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65386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28.05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Час здоровья.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14:00</a:t>
                      </a:r>
                      <a:endParaRPr lang="ru-RU" sz="12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65386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29.05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Клуб любителей</a:t>
                      </a:r>
                      <a:r>
                        <a:rPr lang="ru-RU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настольных игр (русское лото, шашки)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14:00</a:t>
                      </a:r>
                      <a:endParaRPr lang="ru-RU" sz="12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424</TotalTime>
  <Words>233</Words>
  <Application>Microsoft Office PowerPoint</Application>
  <PresentationFormat>Произвольный</PresentationFormat>
  <Paragraphs>71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МАЙ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Арсеева Ольга Валентиновна</cp:lastModifiedBy>
  <cp:revision>83</cp:revision>
  <cp:lastPrinted>2026-04-15T09:45:36Z</cp:lastPrinted>
  <dcterms:created xsi:type="dcterms:W3CDTF">2025-11-06T11:20:25Z</dcterms:created>
  <dcterms:modified xsi:type="dcterms:W3CDTF">2026-04-15T09:46:18Z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