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10" autoAdjust="0"/>
    <p:restoredTop sz="94660"/>
  </p:normalViewPr>
  <p:slideViewPr>
    <p:cSldViewPr>
      <p:cViewPr varScale="1">
        <p:scale>
          <a:sx n="75" d="100"/>
          <a:sy n="75" d="100"/>
        </p:scale>
        <p:origin x="66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400" spc="-10" dirty="0"/>
              <a:t>МЕРОПРИЯТИЯ </a:t>
            </a:r>
            <a:r>
              <a:rPr sz="2400" dirty="0"/>
              <a:t>НА</a:t>
            </a:r>
            <a:r>
              <a:rPr sz="2400" spc="-5" dirty="0"/>
              <a:t> </a:t>
            </a:r>
            <a:r>
              <a:rPr lang="ru-RU" sz="2400" spc="-5" dirty="0" smtClean="0"/>
              <a:t>ОКТЯБРЬ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z="2400" spc="-20" dirty="0"/>
              <a:t>202</a:t>
            </a:r>
            <a:r>
              <a:rPr lang="ru-RU" sz="2400" spc="-20" dirty="0"/>
              <a:t>6</a:t>
            </a:r>
            <a:endParaRPr sz="2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область, г.Козельск, ул.Б.Советская, д.47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: 8-48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442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-50-200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Арсеева Ольга Валентиновна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33263" y="622300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370139"/>
              </p:ext>
            </p:extLst>
          </p:nvPr>
        </p:nvGraphicFramePr>
        <p:xfrm>
          <a:off x="341659" y="2298700"/>
          <a:ext cx="6961645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014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360146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83648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6451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РО Знание. Наш день</a:t>
                      </a:r>
                      <a:r>
                        <a:rPr lang="en-US" sz="1400" b="0" dirty="0" smtClean="0">
                          <a:latin typeface="+mn-lt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sz="1400" b="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Говорим о главном для пожилых людей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14: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645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02.10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Клуб</a:t>
                      </a:r>
                      <a:r>
                        <a:rPr lang="ru-RU" sz="1400" b="0" baseline="0" dirty="0" smtClean="0">
                          <a:latin typeface="+mn-lt"/>
                          <a:cs typeface="Times New Roman" panose="02020603050405020304" pitchFamily="18" charset="0"/>
                        </a:rPr>
                        <a:t> любителей шашек. Шашечный турнир, посвященный Международному дню пожилых людей.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05.10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Просмотр любимого</a:t>
                      </a:r>
                      <a:r>
                        <a:rPr lang="ru-RU" sz="1400" b="0" baseline="0" dirty="0" smtClean="0">
                          <a:latin typeface="+mn-lt"/>
                          <a:cs typeface="Times New Roman" panose="02020603050405020304" pitchFamily="18" charset="0"/>
                        </a:rPr>
                        <a:t> фильма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06.10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Час здоровья. Скандинавская ходьба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Книжный клуб-душевная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беседа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08.10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Музыкальный вечер. Песни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от души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09.10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Мастер класс- вязание крючком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12.10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День закрытия дачного сезона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13.10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Обучение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компьютерной грамотности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:00</a:t>
                      </a:r>
                    </a:p>
                  </a:txBody>
                  <a:tcPr/>
                </a:tc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Празднование  Покрова Пресвятой Богородице.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15.10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Лекция</a:t>
                      </a:r>
                      <a:r>
                        <a:rPr lang="en-US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на тему</a:t>
                      </a:r>
                      <a:r>
                        <a:rPr lang="en-US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«К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ак создать цифровой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профиль в мессенджере  МАХ»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4645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16.10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Встреча с Общероссийским общественно-государственным  движением детей и молодежи «Движение Первых»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2820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19.10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latin typeface="+mn-lt"/>
                          <a:cs typeface="Times New Roman" panose="02020603050405020304" pitchFamily="18" charset="0"/>
                        </a:rPr>
                        <a:t>Празднование Дня 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отца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400" spc="-10" dirty="0"/>
              <a:t>МЕРОПРИЯТИЯ </a:t>
            </a:r>
            <a:r>
              <a:rPr sz="2400" dirty="0"/>
              <a:t>НА</a:t>
            </a:r>
            <a:r>
              <a:rPr sz="2400" spc="-5" dirty="0"/>
              <a:t> </a:t>
            </a:r>
            <a:r>
              <a:rPr lang="ru-RU" sz="2400" spc="-5" dirty="0" smtClean="0"/>
              <a:t>ОКТЯБРЬ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z="2400" spc="-20" dirty="0"/>
              <a:t>202</a:t>
            </a:r>
            <a:r>
              <a:rPr lang="ru-RU" sz="2400" spc="-20" dirty="0"/>
              <a:t>6</a:t>
            </a:r>
            <a:endParaRPr sz="2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область, г.Козельск, ул.Б.Советская, д.47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: 8-48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442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-50-200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Арсеева Ольга Валентиновна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341659" y="133400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666029"/>
              </p:ext>
            </p:extLst>
          </p:nvPr>
        </p:nvGraphicFramePr>
        <p:xfrm>
          <a:off x="274036" y="2451100"/>
          <a:ext cx="7085615" cy="4952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638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455597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85138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8734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7655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20.10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Лекция по вопросам разъяснения пенсионного законодательства, в том числе индивидуальные консультации граждан старшего поколения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</a:tr>
              <a:tr h="76552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Лекция по вопросам разъяснения пенсионного законодательства, в том числе индивидуальные консультации граждан старшего поколения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92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22.10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Лекция о диспансеризации  взрослых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49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23.10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Оказание помощи СВО. Плетение маскировочных сетей.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92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26.10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Международный день тещи и свекрови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92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27.10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Мастер класс – вязание крючком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92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Празднование дня бабушек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и дедушек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92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29.10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Секрет садоводов. Обмен опытом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392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30.10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День</a:t>
                      </a:r>
                      <a:r>
                        <a:rPr lang="ru-RU" sz="1400" baseline="0" dirty="0" smtClean="0">
                          <a:latin typeface="+mn-lt"/>
                          <a:cs typeface="Times New Roman" panose="02020603050405020304" pitchFamily="18" charset="0"/>
                        </a:rPr>
                        <a:t> памяти жертв политических репрессий</a:t>
                      </a:r>
                      <a:endParaRPr lang="ru-RU" sz="14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sz="1400" dirty="0" smtClean="0">
                          <a:latin typeface="+mn-lt"/>
                          <a:cs typeface="Times New Roman" panose="02020603050405020304" pitchFamily="18" charset="0"/>
                        </a:rPr>
                        <a:t>:00</a:t>
                      </a:r>
                      <a:endParaRPr lang="ru-RU" sz="1400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851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</TotalTime>
  <Words>293</Words>
  <Application>Microsoft Office PowerPoint</Application>
  <PresentationFormat>Произвольный</PresentationFormat>
  <Paragraphs>92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Calibri</vt:lpstr>
      <vt:lpstr>Times New Roman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153</cp:revision>
  <cp:lastPrinted>2026-04-15T09:45:36Z</cp:lastPrinted>
  <dcterms:created xsi:type="dcterms:W3CDTF">2025-11-06T11:20:25Z</dcterms:created>
  <dcterms:modified xsi:type="dcterms:W3CDTF">2026-09-24T09:56:48Z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