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3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5" dirty="0" smtClean="0"/>
              <a:t>СЕНТЯБРЬ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dirty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область, г.Козельск, ул.Б.Советская, д.47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 8-48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442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-50-200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Арсеева Ольга Валентиновна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785281"/>
              </p:ext>
            </p:extLst>
          </p:nvPr>
        </p:nvGraphicFramePr>
        <p:xfrm>
          <a:off x="313887" y="1612900"/>
          <a:ext cx="7010400" cy="6410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93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296747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3472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713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j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01.09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Консультирование по пенсионным вопросам.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14:</a:t>
                      </a:r>
                      <a:r>
                        <a:rPr lang="ru-RU" sz="1050" b="0" spc="-25" dirty="0" smtClean="0">
                          <a:solidFill>
                            <a:srgbClr val="231F2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00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02.09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Мастер</a:t>
                      </a:r>
                      <a:r>
                        <a:rPr lang="ru-RU" sz="1050" b="0" baseline="0" dirty="0" smtClean="0">
                          <a:latin typeface="+mj-lt"/>
                          <a:cs typeface="Times New Roman" panose="02020603050405020304" pitchFamily="18" charset="0"/>
                        </a:rPr>
                        <a:t> класс –вязание крючком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03.09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РО Знание.  Голосуем сердцем-воспитываем примером</a:t>
                      </a:r>
                      <a:r>
                        <a:rPr lang="en-US" sz="1050" b="0" dirty="0" smtClean="0">
                          <a:latin typeface="+mj-lt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Выборы в России.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04.09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Час здоровья. Скандинавская ходьба.</a:t>
                      </a:r>
                      <a:endParaRPr lang="ru-RU" sz="105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91126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Выставка изделий старины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в год народного Единства.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77263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08.09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Посещение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сказочного подворья «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 smtClean="0">
                          <a:latin typeface="+mj-lt"/>
                          <a:cs typeface="Times New Roman" panose="02020603050405020304" pitchFamily="18" charset="0"/>
                        </a:rPr>
                        <a:t>Вихляндия</a:t>
                      </a:r>
                      <a:r>
                        <a:rPr lang="ru-RU" sz="1050" smtClean="0">
                          <a:latin typeface="+mj-lt"/>
                          <a:cs typeface="Times New Roman" panose="02020603050405020304" pitchFamily="18" charset="0"/>
                        </a:rPr>
                        <a:t>».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09.09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Просмотр любимого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фильма.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10.09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Обучение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компьютерной грамотности.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11.09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Секрет садоводов. Обмен опытом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:00</a:t>
                      </a: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Возможности  приложения 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МА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X.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15.09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Вкусные хлопоты .Кулинарные посиделки.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38816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16.09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Лекция по вопросам разъяснения пенсионного законодательства, в том числе индивидуальные консультации граждан старшего поколения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050" smtClean="0">
                          <a:latin typeface="+mj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50" smtClean="0">
                          <a:latin typeface="+mj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17.09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Встреча с врачем терапевтом Козельского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округа.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  <a:tr h="296623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18.09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Оказание помощи СВО. Плетение маскировочных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сетей.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341081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Выставка рисунков «Осенних красок хоровод»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4039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22.09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Музыкальный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вечер. Авторские романсы.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23.09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Шашечный турнир. Клуб </a:t>
                      </a:r>
                      <a:r>
                        <a:rPr lang="ru-RU" sz="1050" smtClean="0">
                          <a:latin typeface="+mj-lt"/>
                          <a:cs typeface="Times New Roman" panose="02020603050405020304" pitchFamily="18" charset="0"/>
                        </a:rPr>
                        <a:t>любителей шашек. 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26.09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Встреча клуба огородников.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27.09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Мастер класс- вязание крючком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Круглый стол по юридическим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вопросам.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29.09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Празднование</a:t>
                      </a:r>
                      <a:r>
                        <a:rPr lang="ru-RU" sz="1050" baseline="0" dirty="0" smtClean="0">
                          <a:latin typeface="+mj-lt"/>
                          <a:cs typeface="Times New Roman" panose="02020603050405020304" pitchFamily="18" charset="0"/>
                        </a:rPr>
                        <a:t> дня рождения ЦОСП г.Козельска .Чаепитие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050" dirty="0" smtClean="0">
                          <a:latin typeface="+mj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141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30.09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Книжный клуб- душевная беседа. Клуб книголюбов.</a:t>
                      </a:r>
                      <a:endParaRPr lang="ru-RU" sz="105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j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05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</TotalTime>
  <Words>253</Words>
  <Application>Microsoft Office PowerPoint</Application>
  <PresentationFormat>Произвольный</PresentationFormat>
  <Paragraphs>80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140</cp:revision>
  <cp:lastPrinted>2026-04-15T09:45:36Z</cp:lastPrinted>
  <dcterms:created xsi:type="dcterms:W3CDTF">2025-11-06T11:20:25Z</dcterms:created>
  <dcterms:modified xsi:type="dcterms:W3CDTF">2026-08-25T13:48:56Z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