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68991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г.Киров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ул.Гагарина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89208741060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Родина Елена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16016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</a:p>
          <a:p>
            <a:pPr marL="12700" marR="5080">
              <a:lnSpc>
                <a:spcPts val="800"/>
              </a:lnSpc>
            </a:pP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183322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759841"/>
              </p:ext>
            </p:extLst>
          </p:nvPr>
        </p:nvGraphicFramePr>
        <p:xfrm>
          <a:off x="349250" y="1756957"/>
          <a:ext cx="6899319" cy="6231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595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2299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5037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646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</a:t>
                      </a: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endParaRPr lang="ru-RU" sz="12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История праздника 1 апреля «День смеха».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</a:t>
                      </a: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3766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Лекция на тему «Сосудистые заболевания головного мозга». Врач-невролог ГБУЗ ЦМБ  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Час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здоровья. Вестибулярная гимнастика.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08.04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«ПОЛЕТ ЧАЙКИ» видео лекторий, посвященный первой женщины космонавта.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37667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10.04</a:t>
                      </a:r>
                    </a:p>
                    <a:p>
                      <a:endParaRPr lang="ru-RU" sz="1200" b="0" dirty="0" smtClean="0"/>
                    </a:p>
                    <a:p>
                      <a:r>
                        <a:rPr lang="ru-RU" sz="1200" b="0" dirty="0" smtClean="0"/>
                        <a:t>13.04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Творческий мастер-класс «Космические яйца: мраморная техника и не только». </a:t>
                      </a:r>
                    </a:p>
                    <a:p>
                      <a:r>
                        <a:rPr lang="ru-RU" sz="1200" b="0" dirty="0" smtClean="0"/>
                        <a:t>Кулинарный конкурс «Битва пасхальных куличей».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37667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15.04</a:t>
                      </a:r>
                    </a:p>
                    <a:p>
                      <a:endParaRPr lang="ru-RU" sz="1200" b="0" dirty="0" smtClean="0"/>
                    </a:p>
                    <a:p>
                      <a:r>
                        <a:rPr lang="ru-RU" sz="1200" b="0" dirty="0" smtClean="0"/>
                        <a:t>17.04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«МУЖЕСТВЕННЫЙ РОМАНТИК» литературная гостиная, посвященная 140-летию со дня рождения Н.С. Гумилева </a:t>
                      </a:r>
                    </a:p>
                    <a:p>
                      <a:r>
                        <a:rPr lang="ru-RU" sz="1200" b="0" dirty="0" smtClean="0"/>
                        <a:t>Показ</a:t>
                      </a:r>
                      <a:r>
                        <a:rPr lang="ru-RU" sz="1200" b="0" baseline="0" dirty="0" smtClean="0"/>
                        <a:t> фильма «Чернобыль: хроника трудных недель»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20.04.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Возможности приложения MAX « Оформление пенсионного удостоверения с помощью цифрового ID»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91286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22.04.</a:t>
                      </a:r>
                    </a:p>
                    <a:p>
                      <a:endParaRPr lang="ru-RU" sz="1200" b="0" dirty="0" smtClean="0"/>
                    </a:p>
                    <a:p>
                      <a:r>
                        <a:rPr lang="ru-RU" sz="1200" b="0" smtClean="0"/>
                        <a:t>24.04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«Чернобыль-память</a:t>
                      </a:r>
                      <a:r>
                        <a:rPr lang="ru-RU" sz="1200" b="0" baseline="0" dirty="0" smtClean="0"/>
                        <a:t> на века», видео журнал посвященный Дню памяти погибших в радиационных авариях и катастрофах в России.</a:t>
                      </a:r>
                    </a:p>
                    <a:p>
                      <a:r>
                        <a:rPr lang="ru-RU" sz="1200" b="0" dirty="0" smtClean="0"/>
                        <a:t>Консультации по вопросам пенсионного и социального обеспечения граждан, подвергшихся воздействию радиации.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11506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27.04.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Час  здоровья. Умственный тренинг.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11506"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29</a:t>
                      </a:r>
                      <a:r>
                        <a:rPr lang="ru-RU" sz="1200" b="0" dirty="0" smtClean="0"/>
                        <a:t>.0</a:t>
                      </a:r>
                      <a:r>
                        <a:rPr lang="en-US" sz="1200" b="0" dirty="0" smtClean="0"/>
                        <a:t>4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Осторожно мошенники. Встреча с сотрудником полиции.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 02.04, 09.04,     16.04, 23.04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Читальный зал.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  07.04, 14.04, 21.04, 28.04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Настольные</a:t>
                      </a:r>
                      <a:r>
                        <a:rPr lang="ru-RU" sz="1200" b="0" baseline="0" dirty="0" smtClean="0"/>
                        <a:t> игры: русское лото, шашки, шахматы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08.00-17.00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</TotalTime>
  <Words>236</Words>
  <Application>Microsoft Office PowerPoint</Application>
  <PresentationFormat>Произвольный</PresentationFormat>
  <Paragraphs>59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49</cp:revision>
  <cp:lastPrinted>2026-03-25T13:48:39Z</cp:lastPrinted>
  <dcterms:created xsi:type="dcterms:W3CDTF">2025-11-06T11:20:25Z</dcterms:created>
  <dcterms:modified xsi:type="dcterms:W3CDTF">2026-03-26T13:45:10Z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