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0195" y="129665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649771"/>
              </p:ext>
            </p:extLst>
          </p:nvPr>
        </p:nvGraphicFramePr>
        <p:xfrm>
          <a:off x="273050" y="1401263"/>
          <a:ext cx="7178953" cy="659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48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6224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4622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96617"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+mj-lt"/>
                      </a:endParaRPr>
                    </a:p>
                    <a:p>
                      <a:pPr algn="ctr"/>
                      <a:r>
                        <a:rPr lang="ru-RU" sz="1000" dirty="0" smtClean="0">
                          <a:latin typeface="+mj-lt"/>
                        </a:rPr>
                        <a:t>Дата</a:t>
                      </a:r>
                      <a:endParaRPr lang="ru-RU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j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38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Игровая </a:t>
                      </a:r>
                      <a:r>
                        <a:rPr lang="ru-RU" sz="1000" dirty="0" smtClean="0">
                          <a:latin typeface="+mn-lt"/>
                          <a:ea typeface="Times New Roman"/>
                        </a:rPr>
                        <a:t>программа:«О </a:t>
                      </a:r>
                      <a:r>
                        <a:rPr lang="ru-RU" sz="1000" dirty="0">
                          <a:latin typeface="+mn-lt"/>
                          <a:ea typeface="Times New Roman"/>
                        </a:rPr>
                        <a:t>жизни в шутку и в серьез»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02.04</a:t>
                      </a:r>
                    </a:p>
                    <a:p>
                      <a:r>
                        <a:rPr lang="ru-RU" sz="1000" dirty="0" smtClean="0">
                          <a:latin typeface="+mn-lt"/>
                        </a:rPr>
                        <a:t>15.04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ЗОЖ. Фитнес-занятие в клубе «Веста» </a:t>
                      </a:r>
                      <a:endParaRPr lang="ru-RU" sz="1000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12.45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03.04, 10.04</a:t>
                      </a:r>
                    </a:p>
                    <a:p>
                      <a:r>
                        <a:rPr lang="ru-RU" sz="1000" dirty="0" smtClean="0">
                          <a:latin typeface="+mn-lt"/>
                        </a:rPr>
                        <a:t>17.04, 24.04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 у нас – все для Вас» - настольные игры: шашки, домино,  русское лото.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389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06.04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дает МАХ пожилому человеку? Практическое занятие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0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Беседа-диалог о традициях празднования Пасхи «Словно яркая раскраска в гости к нам явилась  </a:t>
                      </a:r>
                      <a:r>
                        <a:rPr lang="ru-RU" sz="100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Пасха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 Мастер-класс.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участниками ликвидации ЧАЭС. Просмотр фильма, предоставленный Всероссийской общественной организацией РГО: «Район действия – Чернобыль»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0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09.04</a:t>
                      </a:r>
                    </a:p>
                    <a:p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педагогом-психологом.  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0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Мандалотерапия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взрослых»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13.00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13.04</a:t>
                      </a:r>
                    </a:p>
                    <a:p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Школа  компьютерной грамотности. Получение популярных гос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услуг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СФР. Личный кабинет гражданина на сайте СФР.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+mn-lt"/>
                        </a:rPr>
                        <a:t>Краеведческая</a:t>
                      </a:r>
                      <a:r>
                        <a:rPr lang="ru-RU" sz="1000" b="0" i="0" baseline="0" dirty="0" smtClean="0">
                          <a:latin typeface="+mn-lt"/>
                        </a:rPr>
                        <a:t> программа «Имя твое - Герой», посвященная 120-летию со дня рождения нашего земляка, Героя Советского Союза, А.В.Утина.</a:t>
                      </a:r>
                      <a:endParaRPr lang="ru-RU" sz="1000" b="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1679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16.04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правовым, пенсионным и  социальным </a:t>
                      </a: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вопросам</a:t>
                      </a:r>
                      <a:r>
                        <a:rPr lang="en-US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0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38920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20.04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Мобильный интернет. Вопросы-ответы.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14.00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21.04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</a:rPr>
                        <a:t>Оказание консультативной</a:t>
                      </a:r>
                      <a:r>
                        <a:rPr lang="ru-RU" sz="1000" b="0" baseline="0" dirty="0" smtClean="0">
                          <a:latin typeface="+mn-lt"/>
                        </a:rPr>
                        <a:t> и практической помощи по вопросам пенсионного и социального обеспечения граждан, подвергшихся воздействию радиации.</a:t>
                      </a:r>
                      <a:endParaRPr lang="ru-RU" sz="10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22.04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Участие в районных мероприятиях, посвященных Дню участников ликвидации последствий  радиационных аварий и катастроф и памяти жертв этих аварий и катастроф.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23.04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День Памяти.</a:t>
                      </a:r>
                      <a:r>
                        <a:rPr lang="ru-RU" sz="1000" baseline="0" dirty="0" smtClean="0">
                          <a:latin typeface="+mn-lt"/>
                        </a:rPr>
                        <a:t> «</a:t>
                      </a:r>
                      <a:r>
                        <a:rPr lang="ru-RU" sz="1000" dirty="0" smtClean="0">
                          <a:latin typeface="+mn-lt"/>
                        </a:rPr>
                        <a:t>Чернобыль – 40лет. Взгляд</a:t>
                      </a:r>
                      <a:r>
                        <a:rPr lang="ru-RU" sz="1000" baseline="0" dirty="0" smtClean="0">
                          <a:latin typeface="+mn-lt"/>
                        </a:rPr>
                        <a:t> сквозь время».  Встреча с участниками ликвидации последствий ЧАЭС.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28.04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10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0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подушек, нарезка ленточек для плетения маскировочных сетей)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389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29.04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err="1" smtClean="0">
                          <a:latin typeface="+mn-lt"/>
                        </a:rPr>
                        <a:t>Киноклуб</a:t>
                      </a:r>
                      <a:r>
                        <a:rPr lang="ru-RU" sz="1000" dirty="0" smtClean="0">
                          <a:latin typeface="+mn-lt"/>
                        </a:rPr>
                        <a:t> . Просмотр и обсуждение любимых фильмов.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824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30.04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10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0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подушек, нарезка ленточек для плетения маскировочных сетей)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42014" y="8351528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Калужская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г. Людиново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3Интернационала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25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46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sp>
        <p:nvSpPr>
          <p:cNvPr id="47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343</Words>
  <Application>Microsoft Office PowerPoint</Application>
  <PresentationFormat>Произвольный</PresentationFormat>
  <Paragraphs>68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108</cp:revision>
  <dcterms:created xsi:type="dcterms:W3CDTF">2025-11-06T11:20:25Z</dcterms:created>
  <dcterms:modified xsi:type="dcterms:W3CDTF">2026-03-30T07:19:49Z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