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6323" y="689911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4553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г.Киров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ул.Гагарина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д.33а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89208741060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Родина Елена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07293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471097"/>
              </p:ext>
            </p:extLst>
          </p:nvPr>
        </p:nvGraphicFramePr>
        <p:xfrm>
          <a:off x="480644" y="1791191"/>
          <a:ext cx="6790065" cy="605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812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3068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9976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01.07.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err="1" smtClean="0">
                          <a:latin typeface="+mn-lt"/>
                          <a:cs typeface="Calibri Light"/>
                        </a:rPr>
                        <a:t>Квиз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: Как хорошо вы знаете кухню народов России?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753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03.07.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Мастер-класс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«Семейный оберег»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14:00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9981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06.07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Круглый</a:t>
                      </a:r>
                      <a:r>
                        <a:rPr lang="ru-RU" sz="1400" b="0" baseline="0" dirty="0" smtClean="0"/>
                        <a:t> стол.  Садоводы любители. </a:t>
                      </a:r>
                      <a:r>
                        <a:rPr lang="ru-RU" sz="1400" b="0" baseline="0" dirty="0" err="1" smtClean="0"/>
                        <a:t>Спатифиллиум</a:t>
                      </a:r>
                      <a:r>
                        <a:rPr lang="ru-RU" sz="1400" b="0" baseline="0" dirty="0" smtClean="0"/>
                        <a:t>: правила посадки и  уход.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08.07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«ЛЮБВИ И ВЕРЫ ОБРАЗЕЦ» час духовного просвещения, посвященный Дню семьи любви и верности.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13.07.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Пальчиковая гимнастика.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9201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15.07.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«ПУСТЬ ЖИВУТ МАСТЕРОВ ВСЕХ ИЗВЕСТНЫХ ПОЛОТНА» выставка-вернисаж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Урок финансовой грамотности. Как сохранить и увеличить доходы. Банк ВТБ.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22</a:t>
                      </a:r>
                      <a:r>
                        <a:rPr lang="en-US" sz="1400" dirty="0" smtClean="0"/>
                        <a:t>.0</a:t>
                      </a:r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Нейрогимнастика</a:t>
                      </a:r>
                      <a:r>
                        <a:rPr lang="ru-RU" sz="1400" dirty="0" smtClean="0"/>
                        <a:t>.</a:t>
                      </a:r>
                      <a:r>
                        <a:rPr lang="ru-RU" sz="1400" baseline="0" dirty="0" smtClean="0"/>
                        <a:t> Тренинг для мозга.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14.00</a:t>
                      </a:r>
                      <a:endParaRPr lang="ru-RU" sz="14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27.07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Урок пенсионной грамотности.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6998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29.07.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Возможности приложения MAX « Оформление пенсионного удостоверения с помощью цифрового ID</a:t>
                      </a:r>
                      <a:r>
                        <a:rPr lang="ru-RU" sz="1400" dirty="0" smtClean="0"/>
                        <a:t>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45614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06.05,  </a:t>
                      </a:r>
                      <a:r>
                        <a:rPr lang="en-US" sz="1400" dirty="0" smtClean="0"/>
                        <a:t>15</a:t>
                      </a:r>
                      <a:r>
                        <a:rPr lang="ru-RU" sz="1400" dirty="0" smtClean="0"/>
                        <a:t>.0</a:t>
                      </a:r>
                      <a:r>
                        <a:rPr lang="en-US" sz="1400" dirty="0" smtClean="0"/>
                        <a:t>5, 21.05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Читальный зал.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456141"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07.05</a:t>
                      </a:r>
                      <a:r>
                        <a:rPr lang="en-US" sz="1400" baseline="0" dirty="0" smtClean="0"/>
                        <a:t>, 13</a:t>
                      </a:r>
                      <a:r>
                        <a:rPr lang="ru-RU" sz="1400" dirty="0" smtClean="0"/>
                        <a:t>.05, </a:t>
                      </a:r>
                      <a:r>
                        <a:rPr lang="en-US" sz="1400" dirty="0" smtClean="0"/>
                        <a:t> 19.05</a:t>
                      </a:r>
                      <a:r>
                        <a:rPr lang="ru-RU" sz="1400" dirty="0" smtClean="0"/>
                        <a:t>,</a:t>
                      </a:r>
                      <a:r>
                        <a:rPr lang="en-US" sz="1400" dirty="0" smtClean="0"/>
                        <a:t>25.</a:t>
                      </a:r>
                      <a:r>
                        <a:rPr lang="ru-RU" sz="1400" dirty="0" smtClean="0"/>
                        <a:t>0</a:t>
                      </a:r>
                      <a:r>
                        <a:rPr lang="en-US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Настольные игры: русское лото, шашки, шахматы, </a:t>
                      </a:r>
                      <a:r>
                        <a:rPr lang="ru-RU" sz="1400" dirty="0" err="1" smtClean="0"/>
                        <a:t>флагомания</a:t>
                      </a:r>
                      <a:r>
                        <a:rPr lang="ru-RU" sz="1400" dirty="0" smtClean="0"/>
                        <a:t>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08.00-17.00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188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50</cp:revision>
  <cp:lastPrinted>2026-06-29T05:51:34Z</cp:lastPrinted>
  <dcterms:created xsi:type="dcterms:W3CDTF">2025-11-06T11:20:25Z</dcterms:created>
  <dcterms:modified xsi:type="dcterms:W3CDTF">2026-06-29T11:38:48Z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