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291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233329"/>
              </p:ext>
            </p:extLst>
          </p:nvPr>
        </p:nvGraphicFramePr>
        <p:xfrm>
          <a:off x="313887" y="2537009"/>
          <a:ext cx="7010400" cy="7033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2996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743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+mn-lt"/>
                      </a:endParaRPr>
                    </a:p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01.07</a:t>
                      </a:r>
                      <a:r>
                        <a:rPr lang="ru-RU" sz="1400" b="0" spc="-10" baseline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ср</a:t>
                      </a:r>
                      <a:endParaRPr lang="ru-RU" sz="14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Школа компьютерной грамотности. Обучение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специалистами клиентской службы работе с порталом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госуслуг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8126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02.07чт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Золотые руки ангела»- оказание помощи участникам СВО: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ru-RU" sz="1400" b="0" i="1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Изготовление подушек для госпиталя)</a:t>
                      </a:r>
                      <a:r>
                        <a:rPr lang="ru-RU" sz="14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25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03.07пт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Досуг: «А у нас – все для Вас» - настольные игры: шашки, домино,  русское лото.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3576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06.07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Творческая мастерская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«Символ верности и любви».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2570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07.07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вт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Подготовка к конкурсу</a:t>
                      </a:r>
                      <a:r>
                        <a:rPr lang="ru-RU" sz="1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«Хоровод дружбы».</a:t>
                      </a:r>
                      <a:endParaRPr lang="ru-RU" sz="14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5537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08.07 ср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Тематическая программа: «Ромашковый день России» </a:t>
                      </a:r>
                    </a:p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(к Дню семьи, любви и верности)</a:t>
                      </a:r>
                    </a:p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Участие в районном мероприятии :«Ромашковое счастье»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</a:p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8228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09.07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чт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Досуг: «А у нас – все для Вас» - настольные игры: шашки, домино,  русское лото.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5465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пт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АРТ-ТЕРАПИЯ.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Раскраски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анти-стресс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. 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Всемирный день шоколада. </a:t>
                      </a:r>
                      <a:endParaRPr lang="en-US" sz="14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48615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Школа</a:t>
                      </a:r>
                      <a:r>
                        <a:rPr lang="ru-RU" sz="1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компьютерной грамотности. Вопросы – ответы.</a:t>
                      </a:r>
                      <a:endParaRPr lang="ru-RU" sz="14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43235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14.07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Подготовка к конкурсу</a:t>
                      </a:r>
                      <a:r>
                        <a:rPr lang="ru-RU" sz="1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«Хоровод дружбы»</a:t>
                      </a:r>
                      <a:endParaRPr lang="ru-RU" sz="14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13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15.07  ср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Оказание практической помощи по вопросам пенсионного и социального обеспечения граждан.</a:t>
                      </a:r>
                      <a:endParaRPr lang="ru-RU" sz="14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68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чт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Просмотр фильма русского географического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общества: «Народные промыслы восточной</a:t>
                      </a:r>
                      <a:r>
                        <a:rPr lang="ru-RU" sz="1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Сибири»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8(48444)69221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Адрес:Калужская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обл., г.Людиново, ул.3Интернационала, д.25, к.6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8(48444)69221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Епишенкова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Галина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19" name="Таблица 18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282718"/>
              </p:ext>
            </p:extLst>
          </p:nvPr>
        </p:nvGraphicFramePr>
        <p:xfrm>
          <a:off x="273050" y="774700"/>
          <a:ext cx="7010399" cy="5979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981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5195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8862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83632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17.07пт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Досуг: «А у нас – все для Вас» - настольные игры: шашки, домино,  русское лото.</a:t>
                      </a: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715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Международный день торта. Мастер-класс по изготовлению, дегустация, обмен рецептами, чаепитие.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Подготовка к конкурсу</a:t>
                      </a:r>
                      <a:r>
                        <a:rPr lang="ru-RU" sz="1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«Хоровод дружбы».</a:t>
                      </a:r>
                      <a:endParaRPr lang="ru-RU" sz="14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220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22.07 ср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Творческая мастерская. Алмазная мозаика</a:t>
                      </a:r>
                      <a:r>
                        <a:rPr lang="ru-RU" sz="1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«Плоды лета»</a:t>
                      </a:r>
                      <a:endParaRPr lang="ru-RU" sz="14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311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чт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Участие в конкурсе: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«Хоровод дружбы»</a:t>
                      </a:r>
                      <a:endParaRPr lang="ru-RU" sz="14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703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Досуг: «А у нас – все для Вас» - настольные игры: шашки, домино,  русское лото.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en-US" sz="1400" b="0" dirty="0" smtClean="0">
                        <a:latin typeface="Times New Roman" pitchFamily="18" charset="0"/>
                        <a:ea typeface="SimSun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27.07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Просмотр фильма Русского географического общества</a:t>
                      </a:r>
                      <a:r>
                        <a:rPr lang="ru-RU" sz="14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ru-RU" sz="14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«Большая вода. Енисей» Обсуждение, обмен мнениями.</a:t>
                      </a:r>
                      <a:endParaRPr lang="ru-RU" sz="1400" b="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581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28.07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Индивидуальное консультирование по вопросам пенсионного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социального обеспечения.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29.07 ср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«Золотые руки ангела»- оказание помощи участникам СВО: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ru-RU" sz="1400" b="0" i="1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Изготовление подушек для госпиталей)</a:t>
                      </a:r>
                      <a:r>
                        <a:rPr lang="ru-RU" sz="1400" b="0" i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803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30.07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чт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Обо всем на свете в журнале и в газете – делимся самым интересным.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803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31.07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Досуг: «А у нас – все для Вас» - настольные игры: шашки, домино,  русское лото.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1684</TotalTime>
  <Words>431</Words>
  <Application>Microsoft Office PowerPoint</Application>
  <PresentationFormat>Произвольный</PresentationFormat>
  <Paragraphs>88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NSimSun</vt:lpstr>
      <vt:lpstr>SimSun</vt:lpstr>
      <vt:lpstr>Calibri</vt:lpstr>
      <vt:lpstr>Times New Roman</vt:lpstr>
      <vt:lpstr>Office Theme</vt:lpstr>
      <vt:lpstr>МЕРОПРИЯТИЯ НА  ИЮЛЬ 2026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221</cp:revision>
  <dcterms:created xsi:type="dcterms:W3CDTF">2025-11-06T11:20:25Z</dcterms:created>
  <dcterms:modified xsi:type="dcterms:W3CDTF">2026-06-29T07:16:04Z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