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5250" y="699457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2891" y="8278783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7633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400" dirty="0">
                <a:solidFill>
                  <a:schemeClr val="bg1"/>
                </a:solidFill>
                <a:latin typeface="+mn-lt"/>
              </a:rPr>
              <a:t> Калужская область </a:t>
            </a:r>
            <a:r>
              <a:rPr lang="ru-RU" sz="1400" err="1">
                <a:solidFill>
                  <a:schemeClr val="bg1"/>
                </a:solidFill>
                <a:latin typeface="+mn-lt"/>
              </a:rPr>
              <a:t>г</a:t>
            </a:r>
            <a:r>
              <a:rPr lang="ru-RU" sz="1400" smtClean="0">
                <a:solidFill>
                  <a:schemeClr val="bg1"/>
                </a:solidFill>
                <a:latin typeface="+mn-lt"/>
              </a:rPr>
              <a:t>. Боровск</a:t>
            </a:r>
            <a:r>
              <a:rPr lang="ru-RU" sz="1400" dirty="0">
                <a:solidFill>
                  <a:schemeClr val="bg1"/>
                </a:solidFill>
                <a:latin typeface="+mn-lt"/>
              </a:rPr>
              <a:t>, ул. Ленина, д.20</a:t>
            </a:r>
            <a:endParaRPr lang="ru-RU" sz="1400" dirty="0" smtClean="0">
              <a:solidFill>
                <a:schemeClr val="bg1"/>
              </a:solidFill>
              <a:effectLst/>
              <a:latin typeface="+mn-lt"/>
            </a:endParaRPr>
          </a:p>
          <a:p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  <a:latin typeface="+mn-lt"/>
              </a:rPr>
              <a:t>8(48438)6-92-34</a:t>
            </a:r>
          </a:p>
          <a:p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dirty="0">
                <a:solidFill>
                  <a:schemeClr val="bg1"/>
                </a:solidFill>
              </a:rPr>
              <a:t>Рудакова Лариса Станиславовна</a:t>
            </a:r>
            <a:endParaRPr sz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626" y="8174529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824975"/>
              </p:ext>
            </p:extLst>
          </p:nvPr>
        </p:nvGraphicFramePr>
        <p:xfrm>
          <a:off x="295002" y="1612900"/>
          <a:ext cx="6823120" cy="646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51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527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687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8569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323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01.06.2026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Мастер класс «Вязание носков»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02.06.2026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Круглый стол – Лекция садоводов обмен опытов 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03.06.2026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Обучение компьютерной грамотности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Лекция на тему: «Береги экологию»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43365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Слад стол Поздравление с днем Социального работника с представителем партии «Единая Россия»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9077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Экскурсия посещение  Свято-Пафнутьев монастыря 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Час досуга - Настольные игры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Митинг «День России» Знакомство с гос. услугами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Здоровый образ жизни для старшего поколения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173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7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Карьерное долголетие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Знакомство с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госуслугами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173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Час досуга – Настольные игры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Круглый стол - Пожелания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173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Посещение картиной галереи посвященной дню художника 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173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Свеча памяти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17329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Чтение в радость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3012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Правила назначения субсидий на оплату жилья и коммунальных услуг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0584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Мастер класс – Лепка на окне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День здоровья – Пешая прогулка по основным достопримечательностям 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Социальная адаптация на рынке труда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897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30.06.2026</a:t>
                      </a:r>
                      <a:endParaRPr lang="ru-RU" sz="120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Час досуга – Чтение в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радость</a:t>
                      </a:r>
                      <a:endParaRPr lang="ru-RU" sz="1200" dirty="0">
                        <a:effectLst/>
                        <a:latin typeface="+mn-l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14.00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191</Words>
  <Application>Microsoft Office PowerPoint</Application>
  <PresentationFormat>Произвольный</PresentationFormat>
  <Paragraphs>77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48</cp:revision>
  <cp:lastPrinted>2026-04-28T13:26:02Z</cp:lastPrinted>
  <dcterms:created xsi:type="dcterms:W3CDTF">2025-11-06T11:20:25Z</dcterms:created>
  <dcterms:modified xsi:type="dcterms:W3CDTF">2026-05-21T13:43:24Z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