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06323" y="6899118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94553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0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0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0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Киров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ул. Гагарина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33а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89208741060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Родина Елена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86643" y="808692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3884306"/>
              </p:ext>
            </p:extLst>
          </p:nvPr>
        </p:nvGraphicFramePr>
        <p:xfrm>
          <a:off x="384130" y="1612900"/>
          <a:ext cx="6790065" cy="59315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812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53068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49976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5614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</a:t>
                      </a:r>
                      <a:r>
                        <a:rPr lang="en-US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6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2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2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5614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03.06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+mn-lt"/>
                          <a:cs typeface="Calibri Light"/>
                        </a:rPr>
                        <a:t>«ЦЕЛИТЕЛЬ ДУШИ И ТЕЛА» вечер-портрет, посвященный дню преставления святителя Луки исповедника</a:t>
                      </a:r>
                      <a:endParaRPr lang="ru-RU" sz="12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14:00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69981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05.06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08</a:t>
                      </a:r>
                      <a:r>
                        <a:rPr lang="ru-RU" sz="1200" b="1" dirty="0" smtClean="0"/>
                        <a:t>.0</a:t>
                      </a:r>
                      <a:r>
                        <a:rPr lang="en-US" sz="1200" b="1" dirty="0" smtClean="0"/>
                        <a:t>6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Час здоровья. Вестибулярная гимнастика.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</a:t>
                      </a:r>
                      <a:r>
                        <a:rPr lang="en-US" sz="1200" dirty="0" smtClean="0"/>
                        <a:t>0</a:t>
                      </a:r>
                      <a:r>
                        <a:rPr lang="ru-RU" sz="1200" dirty="0" smtClean="0"/>
                        <a:t>.0</a:t>
                      </a:r>
                      <a:r>
                        <a:rPr lang="en-US" sz="1200" dirty="0" smtClean="0"/>
                        <a:t>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«РОССИЯ – РОДИНА МОЯ!» тематическое мероприятие, посвященное Дню России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</a:t>
                      </a:r>
                      <a:r>
                        <a:rPr lang="en-US" sz="1200" dirty="0" smtClean="0"/>
                        <a:t>5</a:t>
                      </a:r>
                      <a:r>
                        <a:rPr lang="ru-RU" sz="1200" dirty="0" smtClean="0"/>
                        <a:t>.0</a:t>
                      </a:r>
                      <a:r>
                        <a:rPr lang="en-US" sz="1200" dirty="0" smtClean="0"/>
                        <a:t>6</a:t>
                      </a:r>
                      <a:r>
                        <a:rPr lang="ru-RU" sz="1200" dirty="0" smtClean="0"/>
                        <a:t>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17</a:t>
                      </a:r>
                      <a:r>
                        <a:rPr lang="ru-RU" sz="1200" dirty="0" smtClean="0"/>
                        <a:t>.0</a:t>
                      </a:r>
                      <a:r>
                        <a:rPr lang="en-US" sz="1200" dirty="0" smtClean="0"/>
                        <a:t>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«НЕ ГАСНЕТ ПАМЯТИ СВЕЧА» час истории ко Дню памяти и скорби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19.06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14.00</a:t>
                      </a:r>
                      <a:endParaRPr lang="ru-RU" sz="1200" dirty="0"/>
                    </a:p>
                  </a:txBody>
                  <a:tcPr/>
                </a:tc>
              </a:tr>
              <a:tr h="316878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</a:t>
                      </a:r>
                      <a:r>
                        <a:rPr lang="en-US" sz="1200" b="1" dirty="0" smtClean="0"/>
                        <a:t>2</a:t>
                      </a:r>
                      <a:r>
                        <a:rPr lang="ru-RU" sz="1200" b="1" dirty="0" smtClean="0"/>
                        <a:t>.0</a:t>
                      </a:r>
                      <a:r>
                        <a:rPr lang="en-US" sz="1200" b="1" dirty="0" smtClean="0"/>
                        <a:t>6</a:t>
                      </a:r>
                      <a:endParaRPr lang="ru-RU" sz="1200" b="1" dirty="0" smtClean="0"/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smtClean="0"/>
                        <a:t>14.00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</a:t>
                      </a:r>
                      <a:r>
                        <a:rPr lang="en-US" sz="1200" dirty="0" smtClean="0"/>
                        <a:t>4</a:t>
                      </a:r>
                      <a:r>
                        <a:rPr lang="ru-RU" sz="1200" dirty="0" smtClean="0"/>
                        <a:t>.0</a:t>
                      </a:r>
                      <a:r>
                        <a:rPr lang="en-US" sz="1200" dirty="0" smtClean="0"/>
                        <a:t>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«ПО ИСТОРИЧЕСКИМ МЕСТАМ КАЛУЖСКОГО КРАЯ» виртуальный экскурс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29.06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Возможности приложения MAX « Оформление пенсионного удостоверения с помощью цифрового ID»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</a:tr>
              <a:tr h="456141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02.06, 09.06</a:t>
                      </a:r>
                      <a:r>
                        <a:rPr lang="en-US" sz="1200" dirty="0" smtClean="0"/>
                        <a:t>, </a:t>
                      </a:r>
                      <a:r>
                        <a:rPr lang="ru-RU" sz="1200" dirty="0" smtClean="0"/>
                        <a:t>16</a:t>
                      </a:r>
                      <a:r>
                        <a:rPr lang="en-US" sz="1200" dirty="0" smtClean="0"/>
                        <a:t>.0</a:t>
                      </a:r>
                      <a:r>
                        <a:rPr lang="ru-RU" sz="1200" dirty="0" smtClean="0"/>
                        <a:t>6, 23.06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Читальный зал.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456141">
                <a:tc>
                  <a:txBody>
                    <a:bodyPr/>
                    <a:lstStyle/>
                    <a:p>
                      <a:r>
                        <a:rPr lang="en-US" sz="1200" baseline="0" smtClean="0"/>
                        <a:t>0</a:t>
                      </a:r>
                      <a:r>
                        <a:rPr lang="ru-RU" sz="1200" baseline="0" dirty="0" smtClean="0"/>
                        <a:t>4</a:t>
                      </a:r>
                      <a:r>
                        <a:rPr lang="en-US" sz="1200" baseline="0" dirty="0" smtClean="0"/>
                        <a:t>.0</a:t>
                      </a:r>
                      <a:r>
                        <a:rPr lang="ru-RU" sz="1200" baseline="0" dirty="0" smtClean="0"/>
                        <a:t>6</a:t>
                      </a:r>
                      <a:r>
                        <a:rPr lang="en-US" sz="1200" baseline="0" dirty="0" smtClean="0"/>
                        <a:t>, 1</a:t>
                      </a:r>
                      <a:r>
                        <a:rPr lang="ru-RU" sz="1200" baseline="0" dirty="0" smtClean="0"/>
                        <a:t>1</a:t>
                      </a:r>
                      <a:r>
                        <a:rPr lang="ru-RU" sz="1200" dirty="0" smtClean="0"/>
                        <a:t>.06, </a:t>
                      </a:r>
                      <a:r>
                        <a:rPr lang="en-US" sz="1200" dirty="0" smtClean="0"/>
                        <a:t> 1</a:t>
                      </a:r>
                      <a:r>
                        <a:rPr lang="ru-RU" sz="1200" dirty="0" smtClean="0"/>
                        <a:t>8</a:t>
                      </a:r>
                      <a:r>
                        <a:rPr lang="en-US" sz="1200" dirty="0" smtClean="0"/>
                        <a:t>.0</a:t>
                      </a:r>
                      <a:r>
                        <a:rPr lang="ru-RU" sz="1200" dirty="0" smtClean="0"/>
                        <a:t>6,25</a:t>
                      </a:r>
                      <a:r>
                        <a:rPr lang="en-US" sz="1200" dirty="0" smtClean="0"/>
                        <a:t>.</a:t>
                      </a:r>
                      <a:r>
                        <a:rPr lang="ru-RU" sz="1200" dirty="0" smtClean="0"/>
                        <a:t>06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Настольные игры: русское лото, шашки, шахматы, домино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08.00-17.00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663</TotalTime>
  <Words>186</Words>
  <Application>Microsoft Office PowerPoint</Application>
  <PresentationFormat>Произвольный</PresentationFormat>
  <Paragraphs>47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ИЮНЬ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47</cp:revision>
  <cp:lastPrinted>2026-04-28T13:26:02Z</cp:lastPrinted>
  <dcterms:created xsi:type="dcterms:W3CDTF">2025-11-06T11:20:25Z</dcterms:created>
  <dcterms:modified xsi:type="dcterms:W3CDTF">2026-05-21T13:44:21Z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