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 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3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388790" y="8464625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8(48444)69221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Калужская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обл., г.Людиново, ул.3Интернационала, д.25, к.6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8(48444)69221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Епишенкова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Галина Александровна</a:t>
            </a:r>
            <a:endParaRPr sz="1300" dirty="0">
              <a:latin typeface="Calibri"/>
              <a:cs typeface="Calibri"/>
            </a:endParaRPr>
          </a:p>
        </p:txBody>
      </p:sp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sp>
        <p:nvSpPr>
          <p:cNvPr id="47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35594" y="8848822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48" name="Группа 47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478946" y="8319600"/>
            <a:ext cx="1147890" cy="132842"/>
            <a:chOff x="644464" y="8176450"/>
            <a:chExt cx="1147890" cy="132842"/>
          </a:xfrm>
        </p:grpSpPr>
        <p:pic>
          <p:nvPicPr>
            <p:cNvPr id="69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70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71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72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73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74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75" name="Овал 74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959021" y="7976897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6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077357" y="8200088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624049"/>
              </p:ext>
            </p:extLst>
          </p:nvPr>
        </p:nvGraphicFramePr>
        <p:xfrm>
          <a:off x="207594" y="1616343"/>
          <a:ext cx="7048041" cy="655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609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56951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71244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22714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n-lt"/>
                        </a:rPr>
                        <a:t>Дата</a:t>
                      </a:r>
                      <a:endParaRPr lang="ru-RU" sz="1000" dirty="0" smtClean="0">
                        <a:latin typeface="+mn-lt"/>
                      </a:endParaRPr>
                    </a:p>
                    <a:p>
                      <a:pPr algn="ctr"/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0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6430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000" b="0" spc="-10" dirty="0" smtClean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Выставка рисунков детей и внуков</a:t>
                      </a:r>
                      <a:r>
                        <a:rPr lang="en-US" sz="10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</a:t>
                      </a: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Краски лета», посвященная Международному дню защиты детей</a:t>
                      </a:r>
                      <a:r>
                        <a:rPr lang="en-US" sz="10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 </a:t>
                      </a:r>
                      <a:r>
                        <a:rPr lang="ru-RU" sz="10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.</a:t>
                      </a:r>
                      <a:r>
                        <a:rPr lang="ru-RU" sz="10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 </a:t>
                      </a:r>
                      <a:r>
                        <a:rPr lang="ru-RU" sz="10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«</a:t>
                      </a:r>
                      <a:r>
                        <a:rPr lang="ru-RU" sz="10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Все мы родом из детства»</a:t>
                      </a:r>
                      <a:r>
                        <a:rPr lang="en-US" sz="10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 - </a:t>
                      </a:r>
                      <a:r>
                        <a:rPr lang="ru-RU" sz="10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час воспоминаний</a:t>
                      </a:r>
                      <a:r>
                        <a:rPr lang="ru-RU" sz="10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 по детским фотографиям</a:t>
                      </a:r>
                      <a:r>
                        <a:rPr lang="ru-RU" sz="1000" b="0" u="none" strike="noStrike" baseline="0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+mn-lt"/>
                          <a:ea typeface="Tahoma"/>
                        </a:rPr>
                        <a:t>.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latin typeface="+mn-lt"/>
                        </a:rPr>
                        <a:t>14:00</a:t>
                      </a:r>
                      <a:endParaRPr lang="ru-RU" sz="10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9616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02.06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Оказание консультативной и практической помощи по вопросам пенсионного и социального обеспечения граждан.</a:t>
                      </a:r>
                      <a:endParaRPr lang="ru-RU" sz="1000" b="0" i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4854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03.06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Кинолекторий.</a:t>
                      </a:r>
                      <a:r>
                        <a:rPr lang="ru-RU" sz="1000" b="0" dirty="0" smtClean="0">
                          <a:latin typeface="+mn-lt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Просмотр советского и российского документального,</a:t>
                      </a:r>
                      <a:r>
                        <a:rPr lang="ru-RU" sz="1000" baseline="0" dirty="0" smtClean="0">
                          <a:latin typeface="+mn-lt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художественного кино о подвигах и культуре народов России, с последующим обсуждением.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(к году единства народов России).</a:t>
                      </a:r>
                      <a:r>
                        <a:rPr lang="ru-RU" sz="1000" b="1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0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04.06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«Экологическая мозаика» (познавательное</a:t>
                      </a:r>
                      <a:r>
                        <a:rPr lang="ru-RU" sz="1000" baseline="0" dirty="0" smtClean="0">
                          <a:latin typeface="+mn-lt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мероприятие ко Всемирному дню</a:t>
                      </a:r>
                      <a:r>
                        <a:rPr lang="ru-RU" sz="1000" baseline="0" dirty="0" smtClean="0">
                          <a:latin typeface="+mn-lt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окружающей среды)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05.06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Досуг: «А у нас – все для Вас» - настольные игры: шашки, домино,  русское лото.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08.06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Цифровая грамотность:</a:t>
                      </a:r>
                      <a:r>
                        <a:rPr lang="ru-RU" sz="1000" b="0" dirty="0" smtClean="0">
                          <a:latin typeface="+mn-lt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«Полезные приложения в телефоне»</a:t>
                      </a:r>
                      <a:endParaRPr lang="ru-RU" sz="1000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09.06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Экскурсия в музей Комсомольской славы. 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10.06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 </a:t>
                      </a:r>
                      <a:r>
                        <a:rPr lang="ru-RU" sz="1000" baseline="0" dirty="0" smtClean="0">
                          <a:latin typeface="+mn-lt"/>
                        </a:rPr>
                        <a:t>«И только в единстве сила России» -</a:t>
                      </a:r>
                      <a:r>
                        <a:rPr lang="ru-RU" sz="1000" dirty="0" smtClean="0">
                          <a:latin typeface="+mn-lt"/>
                        </a:rPr>
                        <a:t> патриотическая</a:t>
                      </a:r>
                      <a:r>
                        <a:rPr lang="ru-RU" sz="1000" baseline="0" dirty="0" smtClean="0">
                          <a:latin typeface="+mn-lt"/>
                        </a:rPr>
                        <a:t> программа ко Дню России</a:t>
                      </a:r>
                      <a:r>
                        <a:rPr lang="ru-RU" sz="1000" baseline="0" dirty="0" smtClean="0">
                          <a:latin typeface="+mn-lt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11.06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 smtClean="0">
                          <a:latin typeface="+mn-lt"/>
                        </a:rPr>
                        <a:t>РГО Знание. </a:t>
                      </a:r>
                      <a:r>
                        <a:rPr lang="ru-RU" sz="1000" b="0" i="0" dirty="0" err="1" smtClean="0">
                          <a:latin typeface="+mn-lt"/>
                        </a:rPr>
                        <a:t>Онлайн</a:t>
                      </a:r>
                      <a:r>
                        <a:rPr lang="en-US" sz="1000" b="0" i="0" dirty="0" smtClean="0">
                          <a:latin typeface="+mn-lt"/>
                        </a:rPr>
                        <a:t>-</a:t>
                      </a:r>
                      <a:r>
                        <a:rPr lang="ru-RU" sz="1000" b="0" i="0" dirty="0" smtClean="0">
                          <a:latin typeface="+mn-lt"/>
                        </a:rPr>
                        <a:t>лекция:«Как</a:t>
                      </a:r>
                      <a:r>
                        <a:rPr lang="ru-RU" sz="1000" b="0" i="0" baseline="0" dirty="0" smtClean="0">
                          <a:latin typeface="+mn-lt"/>
                        </a:rPr>
                        <a:t> сохранить здоровье летом?» Обсуждение, обмен мнениями.</a:t>
                      </a:r>
                      <a:endParaRPr lang="ru-RU" sz="1000" b="0" i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15.06 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МАХ для Вас. 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 Практическое занятие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+mn-cs"/>
                        </a:rPr>
                        <a:t>.</a:t>
                      </a:r>
                      <a:endParaRPr lang="ru-RU" sz="1000" baseline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16.06 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dirty="0" smtClean="0">
                          <a:latin typeface="+mn-lt"/>
                        </a:rPr>
                        <a:t>Подготовка к конкурсу</a:t>
                      </a:r>
                      <a:r>
                        <a:rPr lang="ru-RU" sz="1000" b="0" i="0" baseline="0" dirty="0" smtClean="0">
                          <a:latin typeface="+mn-lt"/>
                        </a:rPr>
                        <a:t> «Хоровод дружбы»</a:t>
                      </a:r>
                      <a:endParaRPr lang="ru-RU" sz="1000" b="0" i="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17.06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Оздоровительная гимнастика</a:t>
                      </a:r>
                      <a:r>
                        <a:rPr lang="ru-RU" sz="10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для людей пожилого возраста. (Практикум)</a:t>
                      </a:r>
                      <a:endParaRPr lang="ru-RU" sz="1000" b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14.00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18.06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«Золотые руки ангела» – оказание гуманитарной помощи участникам СВО.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9616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19.06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Урок пенсионной грамотности:</a:t>
                      </a:r>
                      <a:r>
                        <a:rPr lang="ru-RU" sz="10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000" b="0" u="none" strike="noStrike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Виды пенсий:</a:t>
                      </a:r>
                      <a:r>
                        <a:rPr lang="ru-RU" sz="1000" b="0" dirty="0" smtClean="0">
                          <a:latin typeface="+mn-lt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различия между страховой, накопительной и социальной пенсиями»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22.06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РГО Знание.</a:t>
                      </a:r>
                      <a:r>
                        <a:rPr lang="ru-RU" sz="1000" baseline="0" dirty="0" smtClean="0">
                          <a:latin typeface="+mn-lt"/>
                        </a:rPr>
                        <a:t> «Память пылающих лет: Путь к Победе</a:t>
                      </a:r>
                      <a:r>
                        <a:rPr lang="ru-RU" sz="1000" baseline="0" dirty="0" smtClean="0">
                          <a:latin typeface="+mn-lt"/>
                        </a:rPr>
                        <a:t>»</a:t>
                      </a:r>
                      <a:endParaRPr lang="en-US" sz="1000" dirty="0" smtClean="0">
                        <a:latin typeface="+mn-lt"/>
                      </a:endParaRP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«И сердцу по – прежнему горько» (участие в городском</a:t>
                      </a:r>
                      <a:r>
                        <a:rPr lang="ru-RU" sz="1000" baseline="0" dirty="0" smtClean="0">
                          <a:latin typeface="+mn-lt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митинге, посвящённому началу </a:t>
                      </a:r>
                      <a:r>
                        <a:rPr lang="ru-RU" sz="1000" dirty="0" smtClean="0">
                          <a:latin typeface="+mn-lt"/>
                        </a:rPr>
                        <a:t>ВОВ)</a:t>
                      </a:r>
                      <a:r>
                        <a:rPr lang="ru-RU" altLang="en-US" sz="1000" b="0" dirty="0" smtClean="0">
                          <a:latin typeface="+mn-lt"/>
                          <a:ea typeface="SimSun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</a:t>
                      </a:r>
                      <a:r>
                        <a:rPr lang="en-US" sz="1000" dirty="0" smtClean="0">
                          <a:latin typeface="+mn-lt"/>
                        </a:rPr>
                        <a:t>0</a:t>
                      </a:r>
                      <a:r>
                        <a:rPr lang="ru-RU" sz="1000" dirty="0" smtClean="0">
                          <a:latin typeface="+mn-lt"/>
                        </a:rPr>
                        <a:t>.00</a:t>
                      </a:r>
                      <a:endParaRPr lang="en-US" sz="1000" dirty="0" smtClean="0">
                        <a:latin typeface="+mn-lt"/>
                      </a:endParaRPr>
                    </a:p>
                    <a:p>
                      <a:r>
                        <a:rPr lang="en-US" sz="1000" dirty="0" smtClean="0">
                          <a:latin typeface="+mn-lt"/>
                        </a:rPr>
                        <a:t>12.00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51415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23.06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Правовые вопросы. Получение льгот и предоставление бесплатных путевок.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24.06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en-US" sz="1000" b="0" dirty="0" smtClean="0">
                          <a:latin typeface="+mn-lt"/>
                          <a:ea typeface="SimSun" charset="0"/>
                        </a:rPr>
                        <a:t>Поход выходного дня . Веселые старты на природе. </a:t>
                      </a:r>
                      <a:r>
                        <a:rPr lang="ru-RU" altLang="en-US" sz="1000" b="0" baseline="0" dirty="0" smtClean="0">
                          <a:latin typeface="+mn-lt"/>
                          <a:ea typeface="SimSun" charset="0"/>
                        </a:rPr>
                        <a:t> </a:t>
                      </a:r>
                      <a:r>
                        <a:rPr lang="ru-RU" sz="1000" dirty="0" smtClean="0">
                          <a:latin typeface="+mn-lt"/>
                        </a:rPr>
                        <a:t>Летние </a:t>
                      </a:r>
                      <a:r>
                        <a:rPr lang="ru-RU" sz="1000" dirty="0" smtClean="0">
                          <a:latin typeface="+mn-lt"/>
                        </a:rPr>
                        <a:t>активности на свежем воздухе</a:t>
                      </a:r>
                      <a:endParaRPr lang="ru-RU" altLang="en-US" sz="1000" b="0" dirty="0" smtClean="0">
                        <a:latin typeface="+mn-lt"/>
                        <a:ea typeface="SimSun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396169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25.06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«Золотые руки ангела»- оказание помощи участникам СВО:</a:t>
                      </a:r>
                      <a:r>
                        <a:rPr lang="ru-RU" sz="10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ru-RU" sz="1000" b="0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Изготовление подушек, нарезка ленточек для плетения маскировочных сетей)</a:t>
                      </a:r>
                      <a:r>
                        <a:rPr lang="ru-RU" sz="1000" b="0" i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26.06 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Досуг: «А у нас – все для Вас» - настольные игры: шашки, домино,  русское лото.</a:t>
                      </a:r>
                      <a:endParaRPr lang="ru-RU" sz="10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29.06 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Школа компьютерной грамотности. Вопросы- ответы.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243796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30.06 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+mn-lt"/>
                        </a:rPr>
                        <a:t>Беседа: «Полезный разговор о вредных привычках</a:t>
                      </a:r>
                      <a:r>
                        <a:rPr lang="ru-RU" sz="1000" dirty="0" smtClean="0">
                          <a:latin typeface="+mn-lt"/>
                        </a:rPr>
                        <a:t>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+mn-lt"/>
                        </a:rPr>
                        <a:t>14.00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1422</TotalTime>
  <Words>405</Words>
  <Application>Microsoft Office PowerPoint</Application>
  <PresentationFormat>Произвольный</PresentationFormat>
  <Paragraphs>79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NSimSun</vt:lpstr>
      <vt:lpstr>SimSun</vt:lpstr>
      <vt:lpstr>Calibri</vt:lpstr>
      <vt:lpstr>Mangal</vt:lpstr>
      <vt:lpstr>Tahoma</vt:lpstr>
      <vt:lpstr>Times New Roman</vt:lpstr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194</cp:revision>
  <dcterms:created xsi:type="dcterms:W3CDTF">2025-11-06T11:20:25Z</dcterms:created>
  <dcterms:modified xsi:type="dcterms:W3CDTF">2026-05-29T05:46:37Z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