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06323" y="6899118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l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</a:t>
            </a:r>
            <a:br>
              <a:rPr lang="ru-RU" spc="-10" dirty="0" smtClean="0"/>
            </a:b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ct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94553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0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Киров, ул. Гагарина, д.33а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89208741060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Родина Елена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86643" y="808692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155707"/>
              </p:ext>
            </p:extLst>
          </p:nvPr>
        </p:nvGraphicFramePr>
        <p:xfrm>
          <a:off x="349250" y="1536695"/>
          <a:ext cx="6777397" cy="6324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833797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51700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8679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02.03</a:t>
                      </a:r>
                      <a:endParaRPr lang="ru-RU" sz="11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Возможности приложения </a:t>
                      </a:r>
                      <a:r>
                        <a:rPr lang="en-US" sz="1200" b="0" baseline="0" dirty="0" smtClean="0">
                          <a:latin typeface="+mn-lt"/>
                          <a:cs typeface="Calibri Light"/>
                        </a:rPr>
                        <a:t>MAX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« Оформление пенсионного удостоверения с помощью цифрового </a:t>
                      </a:r>
                      <a:r>
                        <a:rPr lang="en-US" sz="1200" b="0" baseline="0" dirty="0" smtClean="0">
                          <a:latin typeface="+mn-lt"/>
                          <a:cs typeface="Calibri Light"/>
                        </a:rPr>
                        <a:t>ID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»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8679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04.03</a:t>
                      </a:r>
                      <a:endParaRPr lang="ru-RU" sz="11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«МЫ СЛАВИМ ЖЕНЩИНУ РОССИИ» литературно-музыкальная композиция, посвященная Дню8 Марта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14:00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40759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/>
                        <a:t>06.03</a:t>
                      </a:r>
                      <a:endParaRPr lang="ru-RU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Творческий мастер-класс.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53263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/>
                        <a:t>11.03.</a:t>
                      </a:r>
                      <a:endParaRPr lang="ru-RU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«СВЯТЫЕ МЕСТА РОССИИ» виртуальное путешествие по монастырям.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24529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/>
                        <a:t>13.03</a:t>
                      </a:r>
                      <a:endParaRPr lang="ru-RU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Умственный</a:t>
                      </a:r>
                      <a:r>
                        <a:rPr lang="ru-RU" sz="1200" b="0" baseline="0" dirty="0" smtClean="0"/>
                        <a:t> тренинг</a:t>
                      </a:r>
                      <a:r>
                        <a:rPr lang="ru-RU" sz="1200" b="0" dirty="0" smtClean="0"/>
                        <a:t>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37033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/>
                        <a:t>16.03</a:t>
                      </a:r>
                      <a:endParaRPr lang="ru-RU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Творческий мастер-класс. «Арт-терапия:</a:t>
                      </a:r>
                      <a:r>
                        <a:rPr lang="ru-RU" sz="1200" b="0" baseline="0" dirty="0" smtClean="0"/>
                        <a:t> Исцеление цветом»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86794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/>
                        <a:t>18.03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«ЖИВУТ В МОЕМ СЕРДЦЕ СТИХИ» литературно-поэтический вечер, посвященный Всемирному Дню поэзии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486794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/>
                        <a:t>20.03</a:t>
                      </a:r>
                      <a:endParaRPr lang="ru-RU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 Индивидуальные занятия по работе с персональным компьютером, в сети интернет, сайтом </a:t>
                      </a:r>
                      <a:r>
                        <a:rPr lang="ru-RU" sz="1200" b="0" dirty="0" err="1" smtClean="0"/>
                        <a:t>гос.услуги</a:t>
                      </a:r>
                      <a:r>
                        <a:rPr lang="ru-RU" sz="1200" b="0" dirty="0" smtClean="0"/>
                        <a:t>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12025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/>
                        <a:t>23.03</a:t>
                      </a:r>
                      <a:endParaRPr lang="ru-RU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Нейрогимнастика.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486794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/>
                        <a:t>25.03</a:t>
                      </a:r>
                      <a:endParaRPr lang="ru-RU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«ТЕАТРЫ БЫВАЮТ РАЗНЫЕ» видео путешествие по театрам страны, посвященное Всемирному дню театров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</a:tr>
              <a:tr h="405661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/>
                        <a:t>27.03</a:t>
                      </a:r>
                      <a:endParaRPr lang="ru-RU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Консультации по вопросам пенсионного и социального обеспечения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</a:tr>
              <a:tr h="632832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/>
                        <a:t> 03.03, 10.03,     17.03, 24.03,31.03</a:t>
                      </a:r>
                      <a:endParaRPr lang="ru-RU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Читальный зал.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632832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/>
                        <a:t> 05.03 12.03, 19.03, 26.03,30.03</a:t>
                      </a:r>
                      <a:endParaRPr lang="ru-RU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Настольные</a:t>
                      </a:r>
                      <a:r>
                        <a:rPr lang="ru-RU" sz="1200" b="0" baseline="0" dirty="0" smtClean="0"/>
                        <a:t> игры: русское лото, шашки, шахматы, 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08.00-17.00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603</TotalTime>
  <Words>192</Words>
  <Application>Microsoft Office PowerPoint</Application>
  <PresentationFormat>Произвольный</PresentationFormat>
  <Paragraphs>52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54</cp:revision>
  <dcterms:created xsi:type="dcterms:W3CDTF">2025-11-06T11:20:25Z</dcterms:created>
  <dcterms:modified xsi:type="dcterms:W3CDTF">2026-02-27T07:47:21Z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