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59553" y="8293561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 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804233"/>
              </p:ext>
            </p:extLst>
          </p:nvPr>
        </p:nvGraphicFramePr>
        <p:xfrm>
          <a:off x="370511" y="1680489"/>
          <a:ext cx="6866265" cy="6314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5764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49355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41146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249015">
                <a:tc>
                  <a:txBody>
                    <a:bodyPr/>
                    <a:lstStyle/>
                    <a:p>
                      <a:pPr algn="ctr"/>
                      <a:endParaRPr lang="ru-RU" sz="1100" b="1" dirty="0" smtClean="0">
                        <a:latin typeface="+mj-lt"/>
                      </a:endParaRPr>
                    </a:p>
                    <a:p>
                      <a:pPr algn="ctr"/>
                      <a:endParaRPr lang="ru-RU" sz="11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j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j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100" b="1" dirty="0">
                          <a:latin typeface="+mj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8111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spc="-10" dirty="0" smtClean="0">
                          <a:solidFill>
                            <a:srgbClr val="231F20"/>
                          </a:solidFill>
                          <a:latin typeface="+mj-lt"/>
                          <a:cs typeface="Calibri"/>
                        </a:rPr>
                        <a:t>02.03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spc="-10" dirty="0" smtClean="0">
                          <a:solidFill>
                            <a:srgbClr val="231F20"/>
                          </a:solidFill>
                          <a:latin typeface="+mj-lt"/>
                          <a:cs typeface="Calibri"/>
                        </a:rPr>
                        <a:t>16.03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spc="-10" dirty="0" smtClean="0">
                          <a:solidFill>
                            <a:srgbClr val="231F20"/>
                          </a:solidFill>
                          <a:latin typeface="+mj-lt"/>
                          <a:cs typeface="Calibri"/>
                        </a:rPr>
                        <a:t>23.03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spc="-10" dirty="0" smtClean="0">
                          <a:solidFill>
                            <a:srgbClr val="231F20"/>
                          </a:solidFill>
                          <a:latin typeface="+mj-lt"/>
                          <a:cs typeface="Calibri"/>
                        </a:rPr>
                        <a:t>30.03</a:t>
                      </a:r>
                      <a:endParaRPr lang="ru-RU" sz="1100" b="1" dirty="0">
                        <a:latin typeface="+mj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Обучение компьютерной грамотности. 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MAX для пожилых: как начать пользоваться без стресса, страха?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Обучение компьютерной грамотности. 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MAX для пожилых</a:t>
                      </a:r>
                      <a:r>
                        <a:rPr lang="ru-RU" sz="1100" b="1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endParaRPr lang="ru-RU" sz="1100" b="1" dirty="0" smtClean="0">
                        <a:latin typeface="+mj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+mj-lt"/>
                        </a:rPr>
                        <a:t>14:00</a:t>
                      </a:r>
                      <a:endParaRPr lang="ru-RU" sz="11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226828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+mj-lt"/>
                        </a:rPr>
                        <a:t>03.03</a:t>
                      </a:r>
                      <a:endParaRPr lang="ru-RU" sz="11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+mj-lt"/>
                        </a:rPr>
                        <a:t>«Делаем</a:t>
                      </a:r>
                      <a:r>
                        <a:rPr lang="ru-RU" sz="1100" b="1" baseline="0" dirty="0" smtClean="0">
                          <a:latin typeface="+mj-lt"/>
                        </a:rPr>
                        <a:t> сами – своими руками». Мастер-класс, посвященный 8 Марта.</a:t>
                      </a:r>
                      <a:endParaRPr lang="ru-RU" sz="1100" b="1" dirty="0" smtClean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+mj-lt"/>
                        </a:rPr>
                        <a:t>14.00</a:t>
                      </a:r>
                      <a:endParaRPr lang="ru-RU" sz="11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25424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+mj-lt"/>
                        </a:rPr>
                        <a:t>04.03</a:t>
                      </a:r>
                    </a:p>
                    <a:p>
                      <a:r>
                        <a:rPr lang="ru-RU" sz="1100" b="1" dirty="0" smtClean="0">
                          <a:latin typeface="+mj-lt"/>
                        </a:rPr>
                        <a:t>18.03</a:t>
                      </a:r>
                      <a:endParaRPr lang="ru-RU" sz="11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ЗОЖ. Фитнес-занятие в клубе «Веста».</a:t>
                      </a:r>
                      <a:endParaRPr lang="ru-RU" sz="1100" b="1" dirty="0" smtClean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smtClean="0">
                          <a:latin typeface="+mj-lt"/>
                        </a:rPr>
                        <a:t>12.45</a:t>
                      </a:r>
                      <a:endParaRPr lang="ru-RU" sz="11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25424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+mj-lt"/>
                        </a:rPr>
                        <a:t>05.03</a:t>
                      </a:r>
                      <a:endParaRPr lang="ru-RU" sz="11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«А ну-ка, бабушки!», программа посвященная Международному женскому дню. Чаепитие.</a:t>
                      </a:r>
                      <a:endParaRPr lang="ru-RU" sz="1100" b="1" dirty="0" smtClean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+mj-lt"/>
                        </a:rPr>
                        <a:t>14.00</a:t>
                      </a:r>
                      <a:endParaRPr lang="ru-RU" sz="11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38575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+mj-lt"/>
                        </a:rPr>
                        <a:t>06.03</a:t>
                      </a:r>
                    </a:p>
                    <a:p>
                      <a:r>
                        <a:rPr lang="ru-RU" sz="1100" b="1" dirty="0" smtClean="0">
                          <a:latin typeface="+mj-lt"/>
                        </a:rPr>
                        <a:t>13.03</a:t>
                      </a:r>
                    </a:p>
                    <a:p>
                      <a:r>
                        <a:rPr lang="ru-RU" sz="1100" b="1" dirty="0" smtClean="0">
                          <a:latin typeface="+mj-lt"/>
                        </a:rPr>
                        <a:t>20.03</a:t>
                      </a:r>
                    </a:p>
                    <a:p>
                      <a:r>
                        <a:rPr lang="ru-RU" sz="1100" b="1" dirty="0" smtClean="0">
                          <a:latin typeface="+mj-lt"/>
                        </a:rPr>
                        <a:t>27.03</a:t>
                      </a:r>
                      <a:endParaRPr lang="ru-RU" sz="11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Досуг: «А у нас – все для Вас» - настольные игры: шашки, домино,  русское лото.</a:t>
                      </a:r>
                      <a:endParaRPr lang="ru-RU" sz="1100" b="1" dirty="0" smtClean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+mj-lt"/>
                        </a:rPr>
                        <a:t>14.00</a:t>
                      </a:r>
                      <a:endParaRPr lang="ru-RU" sz="11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226828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+mj-lt"/>
                        </a:rPr>
                        <a:t>10.03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Беседа по актуальным вопросам пенсионного обеспечения.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+mj-lt"/>
                        </a:rPr>
                        <a:t>14.00</a:t>
                      </a:r>
                      <a:endParaRPr lang="ru-RU" sz="11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431895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+mj-lt"/>
                        </a:rPr>
                        <a:t>11.03</a:t>
                      </a:r>
                    </a:p>
                    <a:p>
                      <a:r>
                        <a:rPr lang="ru-RU" sz="1100" b="1" dirty="0" smtClean="0">
                          <a:latin typeface="+mj-lt"/>
                        </a:rPr>
                        <a:t>25.03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Просмотр док. фильма: «Чернобыль: вчера, сегодня, завтра».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+mj-lt"/>
                        </a:rPr>
                        <a:t>14.00</a:t>
                      </a:r>
                      <a:endParaRPr lang="ru-RU" sz="11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2542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+mj-lt"/>
                        </a:rPr>
                        <a:t>12.03</a:t>
                      </a:r>
                    </a:p>
                    <a:p>
                      <a:endParaRPr lang="ru-RU" sz="11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+mj-lt"/>
                        </a:rPr>
                        <a:t>Правовая программа:«Потребитель. Продавец. Право», посвященная Дню защиты прав потребителей.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+mj-lt"/>
                        </a:rPr>
                        <a:t>14.00</a:t>
                      </a:r>
                      <a:endParaRPr lang="ru-RU" sz="11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25424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+mj-lt"/>
                        </a:rPr>
                        <a:t>17.03</a:t>
                      </a:r>
                      <a:endParaRPr lang="ru-RU" sz="11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«Золотые руки ангела»- оказание помощи участникам СВО:</a:t>
                      </a:r>
                      <a:r>
                        <a:rPr lang="ru-RU" sz="1100" b="1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100" b="1" i="1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Изготовление подушек)</a:t>
                      </a:r>
                      <a:endParaRPr lang="ru-RU" sz="1100" b="1" i="1" dirty="0" smtClean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+mj-lt"/>
                        </a:rPr>
                        <a:t>14.00</a:t>
                      </a:r>
                      <a:endParaRPr lang="ru-RU" sz="11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581114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+mj-lt"/>
                        </a:rPr>
                        <a:t>19.03</a:t>
                      </a:r>
                      <a:endParaRPr lang="ru-RU" sz="11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+mj-lt"/>
                        </a:rPr>
                        <a:t>Историко-краеведческий</a:t>
                      </a:r>
                      <a:r>
                        <a:rPr lang="ru-RU" sz="1100" b="1" baseline="0" dirty="0" smtClean="0">
                          <a:latin typeface="+mj-lt"/>
                        </a:rPr>
                        <a:t> обзор «Святыни родного края» (200 лет со дня основания Храма Святого праведного Лазаря и в связи с 400-летием </a:t>
                      </a:r>
                      <a:br>
                        <a:rPr lang="ru-RU" sz="1100" b="1" baseline="0" dirty="0" smtClean="0">
                          <a:latin typeface="+mj-lt"/>
                        </a:rPr>
                      </a:br>
                      <a:r>
                        <a:rPr lang="ru-RU" sz="1100" b="1" baseline="0" dirty="0" smtClean="0">
                          <a:latin typeface="+mj-lt"/>
                        </a:rPr>
                        <a:t>г. Людиново).</a:t>
                      </a:r>
                      <a:endParaRPr lang="ru-RU" sz="1100" b="1" dirty="0" smtClean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+mj-lt"/>
                        </a:rPr>
                        <a:t>14.00</a:t>
                      </a:r>
                      <a:endParaRPr lang="ru-RU" sz="1100" b="1" dirty="0">
                        <a:latin typeface="+mj-lt"/>
                      </a:endParaRPr>
                    </a:p>
                  </a:txBody>
                  <a:tcPr/>
                </a:tc>
              </a:tr>
              <a:tr h="325424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24.03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«Я на пенсии сижу – время зря не провожу»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Выставка творческих работ.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14.00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197579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+mj-lt"/>
                        </a:rPr>
                        <a:t>26.03</a:t>
                      </a:r>
                      <a:endParaRPr lang="ru-RU" sz="11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+mj-lt"/>
                        </a:rPr>
                        <a:t>Подведение итогов выставки. Награждение.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+mj-lt"/>
                        </a:rPr>
                        <a:t>14.00</a:t>
                      </a:r>
                      <a:endParaRPr lang="ru-RU" sz="1100" b="1" dirty="0">
                        <a:latin typeface="+mj-lt"/>
                      </a:endParaRPr>
                    </a:p>
                  </a:txBody>
                  <a:tcPr/>
                </a:tc>
              </a:tr>
              <a:tr h="325424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+mj-lt"/>
                        </a:rPr>
                        <a:t>31.03</a:t>
                      </a:r>
                      <a:endParaRPr lang="ru-RU" sz="11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«Золотые руки ангела»- оказание помощи участникам СВО. (</a:t>
                      </a:r>
                      <a:r>
                        <a:rPr lang="ru-RU" sz="1100" b="1" i="1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Изготовление подушек).</a:t>
                      </a:r>
                      <a:endParaRPr lang="ru-RU" sz="1100" b="1" dirty="0" smtClean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+mj-lt"/>
                        </a:rPr>
                        <a:t>14.00</a:t>
                      </a:r>
                      <a:endParaRPr lang="ru-RU" sz="11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2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370511" y="8462513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8(48444)69221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Калужская обл., г. Людиново, ул.3Интернационала, д.25, к.6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8(48444)69221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Епишенкова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Галина Александровна</a:t>
            </a:r>
            <a:endParaRPr sz="1300" dirty="0">
              <a:latin typeface="Calibri"/>
              <a:cs typeface="Calibri"/>
            </a:endParaRPr>
          </a:p>
        </p:txBody>
      </p:sp>
      <p:pic>
        <p:nvPicPr>
          <p:cNvPr id="73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53490" y="8166248"/>
            <a:ext cx="601642" cy="516559"/>
          </a:xfrm>
          <a:prstGeom prst="rect">
            <a:avLst/>
          </a:prstGeom>
        </p:spPr>
      </p:pic>
      <p:pic>
        <p:nvPicPr>
          <p:cNvPr id="76" name="Рисунок 75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sp>
        <p:nvSpPr>
          <p:cNvPr id="77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</TotalTime>
  <Words>263</Words>
  <Application>Microsoft Office PowerPoint</Application>
  <PresentationFormat>Произвольный</PresentationFormat>
  <Paragraphs>63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 МАРТ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86</cp:revision>
  <dcterms:created xsi:type="dcterms:W3CDTF">2025-11-06T11:20:25Z</dcterms:created>
  <dcterms:modified xsi:type="dcterms:W3CDTF">2026-02-27T07:47:37Z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