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Киров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Гагарина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Родина Елена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6643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31832"/>
              </p:ext>
            </p:extLst>
          </p:nvPr>
        </p:nvGraphicFramePr>
        <p:xfrm>
          <a:off x="384130" y="1612900"/>
          <a:ext cx="6790065" cy="611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12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3068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99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0405.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Мастер-класс изготовление броши из георгиевской ленты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«Я помню! Я горжусь!»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05.05.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«ПУШИСТЫЕ СОЛДАТЫ»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животные в Великой Отечественной войне, тематическая беседа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9981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08.05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Круглый</a:t>
                      </a:r>
                      <a:r>
                        <a:rPr lang="ru-RU" sz="1200" b="0" baseline="0" dirty="0" smtClean="0"/>
                        <a:t> стол.  Садоводы любители. Типичные ошибки при высадки рассады.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12.05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«ПЕСНИ ВОЕННОЙ ПОРЫ» вечер-воспоминание 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.05.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Лекция на тему «Период</a:t>
                      </a:r>
                      <a:r>
                        <a:rPr lang="ru-RU" sz="1200" baseline="0" dirty="0" smtClean="0"/>
                        <a:t> после менопаузы: что важно учитывать пожилым людям» врач </a:t>
                      </a:r>
                      <a:r>
                        <a:rPr lang="ru-RU" sz="1200" baseline="0" smtClean="0"/>
                        <a:t>акушер-гинеколог  Зяблова</a:t>
                      </a:r>
                      <a:r>
                        <a:rPr lang="ru-RU" sz="1200" baseline="0" dirty="0" smtClean="0"/>
                        <a:t> Ю.А.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18.05.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Международный день чая. История и традиции праздника.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«ТАЙНЫ ВЫЦВЕТШИХ СТРАНИЦ» литературный </a:t>
                      </a:r>
                      <a:r>
                        <a:rPr lang="ru-RU" sz="1200" dirty="0" err="1" smtClean="0"/>
                        <a:t>квест</a:t>
                      </a:r>
                      <a:r>
                        <a:rPr lang="ru-RU" sz="1200" dirty="0" smtClean="0"/>
                        <a:t>, посвященное Дню славянской письменности и культуре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Возможности приложения MAX « Оформление пенсионного удостоверения с помощью цифрового ID»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26.05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пенсионной грамотности.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6998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Час</a:t>
                      </a:r>
                      <a:r>
                        <a:rPr lang="ru-RU" sz="1200" baseline="0" dirty="0" smtClean="0"/>
                        <a:t> здоровья. Пальчиковая гимнастика.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06.05, </a:t>
                      </a:r>
                      <a:r>
                        <a:rPr lang="en-US" sz="1200" dirty="0" smtClean="0"/>
                        <a:t>11</a:t>
                      </a:r>
                      <a:r>
                        <a:rPr lang="ru-RU" sz="1200" dirty="0" smtClean="0"/>
                        <a:t>.0</a:t>
                      </a:r>
                      <a:r>
                        <a:rPr lang="en-US" sz="1200" dirty="0" smtClean="0"/>
                        <a:t>5</a:t>
                      </a:r>
                      <a:r>
                        <a:rPr lang="ru-RU" sz="1200" dirty="0" smtClean="0"/>
                        <a:t>,     </a:t>
                      </a:r>
                      <a:r>
                        <a:rPr lang="en-US" sz="1200" dirty="0" smtClean="0"/>
                        <a:t>15</a:t>
                      </a:r>
                      <a:r>
                        <a:rPr lang="ru-RU" sz="1200" dirty="0" smtClean="0"/>
                        <a:t>.0</a:t>
                      </a:r>
                      <a:r>
                        <a:rPr lang="en-US" sz="1200" dirty="0" smtClean="0"/>
                        <a:t>5, 21.05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Читальный зал.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r>
                        <a:rPr lang="en-US" sz="1200" baseline="0" smtClean="0"/>
                        <a:t>07.05</a:t>
                      </a:r>
                      <a:r>
                        <a:rPr lang="en-US" sz="1200" baseline="0" dirty="0" smtClean="0"/>
                        <a:t>, 13</a:t>
                      </a:r>
                      <a:r>
                        <a:rPr lang="ru-RU" sz="1200" dirty="0" smtClean="0"/>
                        <a:t>.05, </a:t>
                      </a:r>
                      <a:r>
                        <a:rPr lang="en-US" sz="1200" dirty="0" smtClean="0"/>
                        <a:t> 19.05</a:t>
                      </a:r>
                      <a:r>
                        <a:rPr lang="ru-RU" sz="1200" dirty="0" smtClean="0"/>
                        <a:t>,</a:t>
                      </a:r>
                      <a:r>
                        <a:rPr lang="en-US" sz="1200" dirty="0" smtClean="0"/>
                        <a:t>25.</a:t>
                      </a:r>
                      <a:r>
                        <a:rPr lang="ru-RU" sz="1200" dirty="0" smtClean="0"/>
                        <a:t>0</a:t>
                      </a:r>
                      <a:r>
                        <a:rPr lang="en-US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Настольные игры: русское лото, шашки, шахматы,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08.00-17.00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210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40</cp:revision>
  <cp:lastPrinted>2026-04-28T13:26:02Z</cp:lastPrinted>
  <dcterms:created xsi:type="dcterms:W3CDTF">2025-11-06T11:20:25Z</dcterms:created>
  <dcterms:modified xsi:type="dcterms:W3CDTF">2026-04-28T13:46:50Z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