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 smtClean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3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5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8(48444)69221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Калужская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обл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г.Людиново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ул.3Интернационала, д.25, к.6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8(48444)69221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Епишенкова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Галина Александровна</a:t>
            </a:r>
            <a:endParaRPr sz="1300" dirty="0">
              <a:latin typeface="Calibri"/>
              <a:cs typeface="Calibri"/>
            </a:endParaRPr>
          </a:p>
        </p:txBody>
      </p:sp>
      <p:grpSp>
        <p:nvGrpSpPr>
          <p:cNvPr id="46" name="Группа 45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796864" y="8328850"/>
            <a:ext cx="1147890" cy="132842"/>
            <a:chOff x="644464" y="8176450"/>
            <a:chExt cx="1147890" cy="132842"/>
          </a:xfrm>
        </p:grpSpPr>
        <p:pic>
          <p:nvPicPr>
            <p:cNvPr id="47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48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69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70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71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72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pic>
        <p:nvPicPr>
          <p:cNvPr id="73" name="Рисунок 72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sp>
        <p:nvSpPr>
          <p:cNvPr id="74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49059" y="8905308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75" name="Овал 74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200142" y="80899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6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282246" y="8247798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065722"/>
              </p:ext>
            </p:extLst>
          </p:nvPr>
        </p:nvGraphicFramePr>
        <p:xfrm>
          <a:off x="111243" y="1671608"/>
          <a:ext cx="7340759" cy="64182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221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6064105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64443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08813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+mn-lt"/>
                        </a:rPr>
                        <a:t>Дата</a:t>
                      </a:r>
                      <a:endParaRPr lang="ru-RU" sz="900" dirty="0" smtClean="0">
                        <a:latin typeface="+mn-lt"/>
                      </a:endParaRPr>
                    </a:p>
                    <a:p>
                      <a:pPr algn="ctr"/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9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9919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04.05</a:t>
                      </a:r>
                      <a:endParaRPr lang="ru-RU" sz="900" b="0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+mn-lt"/>
                        </a:rPr>
                        <a:t>Урок компьютерной грамотности: «Оформление цифрового удостоверения в МАХ»</a:t>
                      </a:r>
                      <a:endParaRPr lang="ru-RU" sz="900" baseline="0" dirty="0" smtClean="0">
                        <a:latin typeface="+mn-lt"/>
                        <a:ea typeface="Times New Roman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latin typeface="+mn-lt"/>
                        </a:rPr>
                        <a:t>14:00</a:t>
                      </a:r>
                      <a:endParaRPr lang="ru-RU" sz="9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99194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05.05</a:t>
                      </a:r>
                      <a:endParaRPr lang="ru-RU" sz="9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</a:rPr>
                        <a:t>Киноклуб. РГО. Просмотр</a:t>
                      </a:r>
                      <a:r>
                        <a:rPr lang="ru-RU" sz="900" b="0" baseline="0" dirty="0" smtClean="0">
                          <a:latin typeface="+mn-lt"/>
                        </a:rPr>
                        <a:t> и обсуждение фильма о войне.</a:t>
                      </a:r>
                      <a:endParaRPr lang="ru-RU" sz="900" b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12.45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4728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+mn-lt"/>
                        </a:rPr>
                        <a:t>06.05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+mn-lt"/>
                        </a:rPr>
                        <a:t>20.05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ЗОЖ. Фитнес-занятие в клубе «Веста» . День </a:t>
                      </a:r>
                      <a:r>
                        <a:rPr lang="ru-RU" sz="900" b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пилатеса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900" b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14.00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199194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07.05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</a:rPr>
                        <a:t>Музыкальная гостиная: </a:t>
                      </a:r>
                      <a:r>
                        <a:rPr lang="ru-RU" sz="900" b="0" dirty="0" smtClean="0">
                          <a:latin typeface="+mn-lt"/>
                        </a:rPr>
                        <a:t>«Песни </a:t>
                      </a:r>
                      <a:r>
                        <a:rPr lang="ru-RU" sz="900" b="0" baseline="0" dirty="0" smtClean="0">
                          <a:latin typeface="+mn-lt"/>
                        </a:rPr>
                        <a:t> военных лет» , посвященная   9 Мая. Чаепитие.</a:t>
                      </a:r>
                      <a:endParaRPr lang="ru-RU" sz="900" b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14.00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1871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08.05</a:t>
                      </a:r>
                      <a:endParaRPr lang="ru-RU" sz="9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+mn-lt"/>
                        </a:rPr>
                        <a:t>Участие в районных мероприятиях, посвященных Дню Победы.</a:t>
                      </a:r>
                      <a:r>
                        <a:rPr lang="ru-RU" sz="900" baseline="0" dirty="0" smtClean="0">
                          <a:latin typeface="+mn-lt"/>
                        </a:rPr>
                        <a:t> (Митинг, возложение цветов к Вечному огню)</a:t>
                      </a:r>
                      <a:endParaRPr lang="ru-RU" sz="9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12.00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1871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12.05</a:t>
                      </a:r>
                      <a:endParaRPr lang="ru-RU" sz="9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«Золотые руки ангела»- оказание помощи участникам СВО: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900" b="0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Изготовление подушек, нарезка ленточек для плетения маскировочных сетей)</a:t>
                      </a:r>
                      <a:endParaRPr lang="ru-RU" sz="9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14.00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1871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13.05</a:t>
                      </a:r>
                      <a:endParaRPr lang="ru-RU" sz="900" dirty="0" smtClean="0">
                        <a:latin typeface="+mn-lt"/>
                      </a:endParaRPr>
                    </a:p>
                    <a:p>
                      <a:endParaRPr lang="ru-RU" sz="9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«Сказки народов мира».</a:t>
                      </a:r>
                      <a:r>
                        <a:rPr lang="ru-RU" sz="900" baseline="0" dirty="0" smtClean="0">
                          <a:latin typeface="+mn-lt"/>
                        </a:rPr>
                        <a:t> </a:t>
                      </a:r>
                      <a:r>
                        <a:rPr lang="ru-RU" sz="900" baseline="0" smtClean="0">
                          <a:latin typeface="+mn-lt"/>
                        </a:rPr>
                        <a:t>М</a:t>
                      </a:r>
                      <a:r>
                        <a:rPr lang="ru-RU" sz="900" smtClean="0">
                          <a:latin typeface="+mn-lt"/>
                        </a:rPr>
                        <a:t>ероприятие, посвященное </a:t>
                      </a:r>
                      <a:r>
                        <a:rPr lang="ru-RU" sz="900" dirty="0" smtClean="0">
                          <a:latin typeface="+mn-lt"/>
                        </a:rPr>
                        <a:t>Году единства народов России.</a:t>
                      </a:r>
                      <a:endParaRPr lang="ru-RU" sz="9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14.00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1871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+mn-lt"/>
                        </a:rPr>
                        <a:t>14.05</a:t>
                      </a:r>
                      <a:endParaRPr lang="ru-RU" sz="900" dirty="0" smtClean="0">
                        <a:latin typeface="+mn-lt"/>
                      </a:endParaRPr>
                    </a:p>
                    <a:p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+mn-lt"/>
                        </a:rPr>
                        <a:t> Выборы – 2026. Избирательный диктант.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14.00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1871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15.05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Оказание консультативной и практической помощи по вопросам пенсионного и социального обеспечения граждан.</a:t>
                      </a:r>
                      <a:endParaRPr lang="ru-RU" sz="900" b="0" i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14.00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18710"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18.05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«Международный день музеев». Экскурсия в музей комсомольской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славы , посвященная 400-летию со дня основания г.Людиново.</a:t>
                      </a:r>
                      <a:endParaRPr lang="ru-RU" sz="900" b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12.00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31871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19.05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</a:rPr>
                        <a:t>Исторический</a:t>
                      </a:r>
                      <a:r>
                        <a:rPr lang="ru-RU" sz="900" b="0" baseline="0" dirty="0" smtClean="0">
                          <a:latin typeface="+mn-lt"/>
                        </a:rPr>
                        <a:t> экскурс: «Звездный гость – легендарный Гагарин в Людиново» (60 лет со дня визита Ю.А.Гагарина в Людиново)</a:t>
                      </a:r>
                      <a:endParaRPr lang="ru-RU" sz="900" b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14.00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</a:tr>
              <a:tr h="557743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21.05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+mn-lt"/>
                        </a:rPr>
                        <a:t>Трансляция проекта Знание. Лекторий –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>
                          <a:latin typeface="+mn-lt"/>
                        </a:rPr>
                        <a:t>«Откуда мы родом: пишем историю семьи вместе».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>
                          <a:latin typeface="+mn-lt"/>
                        </a:rPr>
                        <a:t>Тематическая программа «У азбуки славянская душа» (к Дню славянской письменности и культуры)</a:t>
                      </a:r>
                      <a:endParaRPr lang="ru-RU" sz="9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10.00</a:t>
                      </a:r>
                    </a:p>
                    <a:p>
                      <a:endParaRPr lang="ru-RU" sz="900" dirty="0" smtClean="0">
                        <a:latin typeface="+mn-lt"/>
                      </a:endParaRPr>
                    </a:p>
                    <a:p>
                      <a:r>
                        <a:rPr lang="ru-RU" sz="900" dirty="0" smtClean="0">
                          <a:latin typeface="+mn-lt"/>
                        </a:rPr>
                        <a:t>14.00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</a:tr>
              <a:tr h="199194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22.05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+mn-lt"/>
                        </a:rPr>
                        <a:t>Урок пенсионной грамотности.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14.00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</a:tr>
              <a:tr h="325572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25.05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+mn-cs"/>
                        </a:rPr>
                        <a:t>МАХ для Вас. «Все скидки в одном </a:t>
                      </a:r>
                      <a:r>
                        <a:rPr lang="en-US" sz="90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+mn-cs"/>
                        </a:rPr>
                        <a:t>QR</a:t>
                      </a:r>
                      <a:r>
                        <a:rPr lang="en-US" sz="900" baseline="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+mn-cs"/>
                        </a:rPr>
                        <a:t> – </a:t>
                      </a:r>
                      <a:r>
                        <a:rPr lang="ru-RU" sz="900" baseline="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+mn-cs"/>
                        </a:rPr>
                        <a:t>коде». </a:t>
                      </a:r>
                    </a:p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900" baseline="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+mn-cs"/>
                        </a:rPr>
                        <a:t> Практическое занятие.</a:t>
                      </a:r>
                      <a:endParaRPr lang="ru-RU" sz="90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14.00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</a:tr>
              <a:tr h="199194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26.05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+mn-lt"/>
                        </a:rPr>
                        <a:t>День основания Третьяковской галереи. Обзорная видео-экскурсия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14.00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</a:tr>
              <a:tr h="31871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27.05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+mn-lt"/>
                        </a:rPr>
                        <a:t>Профилактическая беседа о возможных способах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+mn-lt"/>
                        </a:rPr>
                        <a:t>мошенничества, финансовая грамотность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14.00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</a:tr>
              <a:tr h="31871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28.05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+mn-lt"/>
                        </a:rPr>
                        <a:t>Международный День защиты женского здоровья. ЗОЖ.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+mn-lt"/>
                        </a:rPr>
                        <a:t>Встреча с доктором.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14.00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</a:tr>
              <a:tr h="31871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29.05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«Золотые руки ангела»- оказание помощи участникам СВО: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900" b="0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Изготовление подушек, нарезка ленточек для плетения маскировочных сетей)</a:t>
                      </a:r>
                      <a:endParaRPr lang="ru-RU" sz="9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n-lt"/>
                        </a:rPr>
                        <a:t>14.00</a:t>
                      </a:r>
                      <a:endParaRPr lang="ru-RU" sz="9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869</TotalTime>
  <Words>345</Words>
  <Application>Microsoft Office PowerPoint</Application>
  <PresentationFormat>Произвольный</PresentationFormat>
  <Paragraphs>75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МЕРОПРИЯТИЯ НА МАЙ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139</cp:revision>
  <dcterms:created xsi:type="dcterms:W3CDTF">2025-11-06T11:20:25Z</dcterms:created>
  <dcterms:modified xsi:type="dcterms:W3CDTF">2026-04-23T13:01:48Z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