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12378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4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4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4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4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4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400" dirty="0">
                <a:solidFill>
                  <a:schemeClr val="bg1"/>
                </a:solidFill>
              </a:rPr>
              <a:t> Калужская область г. Боровск, ул. Ленина, д.20</a:t>
            </a:r>
          </a:p>
          <a:p>
            <a:r>
              <a:rPr lang="ru-RU" sz="14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</a:t>
            </a:r>
            <a:r>
              <a:rPr lang="ru-RU" sz="1200" dirty="0">
                <a:solidFill>
                  <a:schemeClr val="bg1"/>
                </a:solidFill>
              </a:rPr>
              <a:t>8(48438)6-92-34</a:t>
            </a:r>
          </a:p>
          <a:p>
            <a:r>
              <a:rPr lang="ru-RU" sz="14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200" dirty="0" smtClean="0">
                <a:solidFill>
                  <a:schemeClr val="bg1"/>
                </a:solidFill>
              </a:rPr>
              <a:t>Рудакова Лариса Станиславовна</a:t>
            </a:r>
            <a:endParaRPr lang="ru-RU" sz="12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063563"/>
              </p:ext>
            </p:extLst>
          </p:nvPr>
        </p:nvGraphicFramePr>
        <p:xfrm>
          <a:off x="376642" y="2199119"/>
          <a:ext cx="6790065" cy="5822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71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0208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282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753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0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Час досуга-Настольные игры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65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0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Консультации по вопросам пенсионного и социального обеспечения 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1768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0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3</a:t>
                      </a: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Час досуга – Чтение в радость</a:t>
                      </a:r>
                      <a:endParaRPr lang="ru-RU" sz="1200" b="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165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06.07.202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Лекция на тему: «Береги экологию»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1822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07.07.202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Час истории Боровский район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3616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0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8</a:t>
                      </a: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0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День </a:t>
                      </a:r>
                      <a:r>
                        <a:rPr lang="ru-RU" sz="1200" err="1">
                          <a:effectLst/>
                          <a:latin typeface="+mn-lt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семьи</a:t>
                      </a:r>
                      <a:r>
                        <a:rPr lang="ru-RU" sz="1200" smtClean="0">
                          <a:effectLst/>
                          <a:latin typeface="+mn-lt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, любви 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и верности: Поздравление семей с представителем партии «Единая Россия»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1949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09</a:t>
                      </a: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Профилактика болезней людей пожилого возраста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165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0</a:t>
                      </a: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Обучение компьютерной грамотности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1822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3</a:t>
                      </a: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День здоровья Пешая прогулка по основным достопримечательностям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2087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4</a:t>
                      </a: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0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Карьерное долголетие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2087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5</a:t>
                      </a: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Знакомство с </a:t>
                      </a:r>
                      <a:r>
                        <a:rPr lang="ru-RU" sz="1200" kern="1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госуслугами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2087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Лекция – пенсионная грамотность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1957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17</a:t>
                      </a: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Круглый стол - Пожелания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165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20</a:t>
                      </a: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Лекция на тему «Соблюдение правил пожарной безопасности в быту»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1951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Сладкий стол Поздравление юбиляров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65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Чтение в радость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1822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3</a:t>
                      </a: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Правила назначения субсидий на оплату жилья и коммунальных услуг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087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b="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4</a:t>
                      </a:r>
                      <a:r>
                        <a:rPr lang="ru-RU" sz="1200" b="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</a:t>
                      </a: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 b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Мастер класс – </a:t>
                      </a:r>
                      <a:r>
                        <a:rPr lang="ru-RU" sz="1200" b="0" kern="1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Бисероплетение</a:t>
                      </a:r>
                      <a:endParaRPr lang="ru-RU" sz="1200" b="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087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27</a:t>
                      </a: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.07.202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>
                          <a:effectLst/>
                          <a:latin typeface="+mn-lt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Круглый стол – По правовым и социальным вопросам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2087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28.07.2026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Социальная адаптация на рынке труда</a:t>
                      </a:r>
                      <a:endParaRPr lang="ru-RU" sz="1200" b="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2087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29.07.2026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Час досуга – Чтение в </a:t>
                      </a:r>
                      <a:r>
                        <a:rPr lang="ru-RU" sz="1200" b="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радость</a:t>
                      </a:r>
                      <a:endParaRPr lang="ru-RU" sz="1200" b="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165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b="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30.07.2026</a:t>
                      </a:r>
                      <a:endParaRPr lang="ru-RU" sz="1200" b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Актуально о пенсии Консультации</a:t>
                      </a:r>
                      <a:endParaRPr lang="ru-RU" sz="1200" b="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60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31.07.2026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b="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Мастер </a:t>
                      </a:r>
                      <a:r>
                        <a:rPr lang="ru-RU" sz="12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класс – развиваем память</a:t>
                      </a:r>
                      <a:endParaRPr lang="ru-RU" sz="1200" b="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256</Words>
  <Application>Microsoft Office PowerPoint</Application>
  <PresentationFormat>Произвольный</PresentationFormat>
  <Paragraphs>83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Calibri</vt:lpstr>
      <vt:lpstr>Lucida Sans Unicode</vt:lpstr>
      <vt:lpstr>Tahoma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28</cp:revision>
  <dcterms:created xsi:type="dcterms:W3CDTF">2025-11-06T11:20:25Z</dcterms:created>
  <dcterms:modified xsi:type="dcterms:W3CDTF">2026-07-06T14:05:43Z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