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dirty="0" smtClean="0">
                <a:solidFill>
                  <a:schemeClr val="bg1"/>
                </a:solidFill>
              </a:rPr>
              <a:t>пос. Ферзиково, ул. Парковая, д. 28А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8(48437)31-297</a:t>
            </a:r>
            <a:endParaRPr lang="ru-RU" sz="12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Пашечко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Михайловна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46212"/>
              </p:ext>
            </p:extLst>
          </p:nvPr>
        </p:nvGraphicFramePr>
        <p:xfrm>
          <a:off x="349250" y="2077882"/>
          <a:ext cx="6790065" cy="4912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71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208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446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Кредитование, страхование и вклады А-Банк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02.07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Тревожность. Актуально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психологии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07.07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Финансовая грамотность</a:t>
                      </a:r>
                      <a:r>
                        <a:rPr lang="ru-RU" baseline="0" dirty="0" smtClean="0"/>
                        <a:t>. Лекция ОСФР.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08.07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семьи , любви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верности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14.07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интеллектуальных игр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15.07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Осторожно мошенники!. Финансовая грамотность ВТБ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21.07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«Бисероплетение»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22.07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Всемирный день мозга.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Кинэзиология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Гимнастика для мозга. Передвижка.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28.07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крещения Руси.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3466">
                <a:tc>
                  <a:txBody>
                    <a:bodyPr/>
                    <a:lstStyle/>
                    <a:p>
                      <a:r>
                        <a:rPr lang="ru-RU" dirty="0" smtClean="0"/>
                        <a:t>29.07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Актуально по госпрограммам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117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25</cp:revision>
  <dcterms:created xsi:type="dcterms:W3CDTF">2025-11-06T11:20:25Z</dcterms:created>
  <dcterms:modified xsi:type="dcterms:W3CDTF">2026-06-24T06:25:12Z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