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5613" cy="994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1356" y="316976"/>
            <a:ext cx="2447959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dirty="0" smtClean="0"/>
              <a:t>Н</a:t>
            </a:r>
            <a:r>
              <a:rPr lang="ru-RU" dirty="0" smtClean="0"/>
              <a:t>Н</a:t>
            </a:r>
            <a:r>
              <a:rPr dirty="0" smtClean="0"/>
              <a:t>А</a:t>
            </a:r>
            <a:r>
              <a:rPr spc="-5" dirty="0" smtClean="0"/>
              <a:t> </a:t>
            </a:r>
            <a:r>
              <a:rPr lang="ru-RU" spc="-10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200" dirty="0" smtClean="0">
                <a:solidFill>
                  <a:schemeClr val="bg1"/>
                </a:solidFill>
              </a:rPr>
              <a:t>Калужская область, п. Ферзиково, ул. Парковая , д. 28А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</a:t>
            </a:r>
            <a:r>
              <a:rPr lang="ru-RU" sz="1200" dirty="0" smtClean="0">
                <a:solidFill>
                  <a:schemeClr val="bg1"/>
                </a:solidFill>
              </a:rPr>
              <a:t>8(48437)31-297</a:t>
            </a:r>
            <a:endParaRPr lang="ru-RU"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Пашечко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Наталья Михайловна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285146"/>
              </p:ext>
            </p:extLst>
          </p:nvPr>
        </p:nvGraphicFramePr>
        <p:xfrm>
          <a:off x="349250" y="2077882"/>
          <a:ext cx="6790065" cy="5445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71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0208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4461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03.0</a:t>
                      </a:r>
                      <a:r>
                        <a:rPr lang="en-US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9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Голосуем сердцем – воспитываем примером: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выборы в Росси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r>
                        <a:rPr lang="ru-RU" dirty="0" smtClean="0"/>
                        <a:t>04.0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Осенний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день здоровья. Профилактика гриппа и простуды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08.0</a:t>
                      </a:r>
                      <a:r>
                        <a:rPr lang="en-US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9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Осенние поделки из листьев. Мастер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r>
                        <a:rPr lang="ru-RU" dirty="0" smtClean="0"/>
                        <a:t>09.0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Клуб настольных игр. «Русское лото»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r>
                        <a:rPr lang="ru-RU" dirty="0" smtClean="0"/>
                        <a:t>15.0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пословицы и поговорки. Вспоминаем народную мудрость.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r>
                        <a:rPr lang="ru-RU" dirty="0" smtClean="0"/>
                        <a:t>16.0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Единый день голосования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r>
                        <a:rPr lang="ru-RU" dirty="0" smtClean="0"/>
                        <a:t>22.0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Луков день. Секреты хорошего урожая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r>
                        <a:rPr lang="ru-RU" dirty="0" smtClean="0"/>
                        <a:t>23.0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Клуб настольных игр. «шахматный клуб»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r>
                        <a:rPr lang="ru-RU" dirty="0" smtClean="0"/>
                        <a:t>29.0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Картофель- огородное чудо. Куприян-</a:t>
                      </a:r>
                      <a:r>
                        <a:rPr lang="ru-RU" sz="1800" b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картофельник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r>
                        <a:rPr lang="ru-RU" dirty="0" smtClean="0"/>
                        <a:t>30.0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Смотрим любимые фильмы о войне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6253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</TotalTime>
  <Words>145</Words>
  <Application>Microsoft Office PowerPoint</Application>
  <PresentationFormat>Произвольный</PresentationFormat>
  <Paragraphs>43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МЕРОПРИЯТИННА СЕНТЯБРЬ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31</cp:revision>
  <cp:lastPrinted>2026-06-23T12:48:37Z</cp:lastPrinted>
  <dcterms:created xsi:type="dcterms:W3CDTF">2025-11-06T11:20:25Z</dcterms:created>
  <dcterms:modified xsi:type="dcterms:W3CDTF">2026-08-28T07:07:47Z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