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пос. Ферзиково, ул. Парковая, д. 28А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Пашечко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Наталья Михайловна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 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103775"/>
              </p:ext>
            </p:extLst>
          </p:nvPr>
        </p:nvGraphicFramePr>
        <p:xfrm>
          <a:off x="349250" y="2077882"/>
          <a:ext cx="6790065" cy="4554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4461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01.04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Час поэтического настроения «Гармония народов России в поэзии»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07.04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Песни любимых исполнителей про войну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08.04.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Подготовка к пасхе. Покраска яиц.</a:t>
                      </a:r>
                      <a:r>
                        <a:rPr lang="ru-RU" baseline="0" dirty="0" smtClean="0"/>
                        <a:t> Любимые рецепты для </a:t>
                      </a:r>
                      <a:r>
                        <a:rPr lang="ru-RU" baseline="0" dirty="0" err="1" smtClean="0"/>
                        <a:t>кулечей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14.04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Пасхальная неделя. Православный</a:t>
                      </a:r>
                      <a:r>
                        <a:rPr lang="ru-RU" baseline="0" dirty="0" smtClean="0"/>
                        <a:t> праздник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15.04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День космонавтики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21.04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Здоровый образ жизни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22.04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Воспоминания. ЧАЭС. Как это было.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28.04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Мастер-класс</a:t>
                      </a:r>
                      <a:r>
                        <a:rPr lang="ru-RU" baseline="0" dirty="0" smtClean="0"/>
                        <a:t> «Бисероплетение»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89133">
                <a:tc>
                  <a:txBody>
                    <a:bodyPr/>
                    <a:lstStyle/>
                    <a:p>
                      <a:r>
                        <a:rPr lang="ru-RU" dirty="0" smtClean="0"/>
                        <a:t>29.04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Сказки народов мира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</TotalTime>
  <Words>111</Words>
  <Application>Microsoft Office PowerPoint</Application>
  <PresentationFormat>Произвольный</PresentationFormat>
  <Paragraphs>40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36</cp:revision>
  <dcterms:created xsi:type="dcterms:W3CDTF">2025-11-06T11:20:25Z</dcterms:created>
  <dcterms:modified xsi:type="dcterms:W3CDTF">2026-03-25T11:03:55Z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