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5613" cy="994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249800, ул. Парковая, 28а,  п. Ферзиково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8(48437)3-12-97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860981"/>
              </p:ext>
            </p:extLst>
          </p:nvPr>
        </p:nvGraphicFramePr>
        <p:xfrm>
          <a:off x="479065" y="2250356"/>
          <a:ext cx="6790065" cy="5179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02.06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Работа на </a:t>
                      </a:r>
                      <a:r>
                        <a:rPr lang="ru-RU" b="0" dirty="0" err="1" smtClean="0"/>
                        <a:t>госуслугах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Литературная онлайн викторина «Чума на оба Ваших дома»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09.06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Клуб настольных игр. Турнир «Русское лото»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10.06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1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День России. Праздничное чаепитие</a:t>
                      </a:r>
                      <a:endParaRPr lang="ru-RU" sz="1800" b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16.06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Мастер-класс</a:t>
                      </a:r>
                      <a:r>
                        <a:rPr lang="ru-RU" b="0" baseline="0" dirty="0" smtClean="0"/>
                        <a:t> «</a:t>
                      </a:r>
                      <a:r>
                        <a:rPr lang="ru-RU" b="0" baseline="0" dirty="0" err="1" smtClean="0"/>
                        <a:t>Бисероплетение</a:t>
                      </a:r>
                      <a:r>
                        <a:rPr lang="ru-RU" b="0" baseline="0" dirty="0" smtClean="0"/>
                        <a:t>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18.06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/>
                        <a:t>Финансовая грамотность. Лекция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23.06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Здоровый образ жизни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24.06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Онлайн-мероприятие «Откуда мы родом:</a:t>
                      </a:r>
                      <a:r>
                        <a:rPr lang="ru-RU" sz="18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пишем историю семьи вместе</a:t>
                      </a: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25.06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Финансовая грамотность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89133">
                <a:tc>
                  <a:txBody>
                    <a:bodyPr/>
                    <a:lstStyle/>
                    <a:p>
                      <a:r>
                        <a:rPr lang="ru-RU" dirty="0" smtClean="0"/>
                        <a:t>30.06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Обучение компьютерной грамотности. «Со смартфоном на «ТЫ».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123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40</cp:revision>
  <cp:lastPrinted>2026-04-27T10:12:40Z</cp:lastPrinted>
  <dcterms:created xsi:type="dcterms:W3CDTF">2025-11-06T11:20:25Z</dcterms:created>
  <dcterms:modified xsi:type="dcterms:W3CDTF">2026-05-29T06:07:59Z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