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dirty="0" smtClean="0">
                <a:solidFill>
                  <a:schemeClr val="bg1"/>
                </a:solidFill>
              </a:rPr>
              <a:t>пос. Ферзиково, ул. Парковая, д. 28А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295193"/>
              </p:ext>
            </p:extLst>
          </p:nvPr>
        </p:nvGraphicFramePr>
        <p:xfrm>
          <a:off x="349250" y="2538388"/>
          <a:ext cx="6790065" cy="5087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smtClean="0"/>
                        <a:t>03.03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Час поэтического настроения «Гармония народов России в поэзии»</a:t>
                      </a:r>
                      <a:endParaRPr lang="ru-RU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390" marR="6839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b="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мессенджере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МАХ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05.03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Бисероплетение</a:t>
                      </a:r>
                      <a:r>
                        <a:rPr lang="ru-RU" baseline="0" dirty="0" smtClean="0"/>
                        <a:t>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Поздравление участников ЦОСП с  8 марта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Интеллектуально-познавательное</a:t>
                      </a:r>
                      <a:r>
                        <a:rPr lang="ru-RU" baseline="0" dirty="0" smtClean="0"/>
                        <a:t> мероприятие от центра 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11.03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 «Русское лото»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Здоровый образ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18.03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Краеведческая программа «Оживляем прошлое народов России в декоре»</a:t>
                      </a:r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25.03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настольных игр «Шахматный клуб»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118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32</cp:revision>
  <dcterms:created xsi:type="dcterms:W3CDTF">2025-11-06T11:20:25Z</dcterms:created>
  <dcterms:modified xsi:type="dcterms:W3CDTF">2026-02-27T11:54:57Z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