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310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Калужской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582631"/>
              </p:ext>
            </p:extLst>
          </p:nvPr>
        </p:nvGraphicFramePr>
        <p:xfrm>
          <a:off x="491641" y="2538388"/>
          <a:ext cx="6790065" cy="48133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44613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04.03.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Посещение выставки «Дыхание весны»  (Дом творчества Московского союза художников)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06.03.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 dirty="0">
                          <a:ln>
                            <a:noFill/>
                          </a:ln>
                          <a:latin typeface="+mj-lt"/>
                          <a:ea typeface="Microsoft YaHei" pitchFamily="2"/>
                          <a:cs typeface="Mangal" pitchFamily="2"/>
                        </a:rPr>
                        <a:t>Чаепитие «8-марта-Чествование женщин»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12.03.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Оказание помощи СВО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13.03.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День добрых дел. Разговор про «Год единства народов России»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latin typeface="+mj-lt"/>
                          <a:ea typeface="Microsoft YaHei" pitchFamily="2"/>
                          <a:cs typeface="Mangal" pitchFamily="2"/>
                        </a:rPr>
                        <a:t>15.03.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 Финансовая грамотность от Альфа-Банка   ККЗ «МИР»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17.03.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 dirty="0">
                          <a:ln>
                            <a:noFill/>
                          </a:ln>
                          <a:latin typeface="+mj-lt"/>
                          <a:ea typeface="Microsoft YaHei" pitchFamily="2"/>
                          <a:cs typeface="Mangal" pitchFamily="2"/>
                        </a:rPr>
                        <a:t>Оказание помощи СВО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20.03.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Международный день защиты лесов. Просмотр фильма «Русское географическое сообщество»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23.03.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Настольные игры — лото, Бинго, </a:t>
                      </a:r>
                      <a:r>
                        <a:rPr lang="ru-RU" sz="1400" b="0" i="0" u="none" strike="noStrike" kern="1200" spc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дартс</a:t>
                      </a:r>
                      <a:r>
                        <a:rPr lang="ru-RU" sz="14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11:30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06253813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27.03.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 dirty="0">
                          <a:ln>
                            <a:noFill/>
                          </a:ln>
                          <a:latin typeface="+mj-lt"/>
                          <a:ea typeface="Microsoft YaHei" pitchFamily="2"/>
                          <a:cs typeface="Mangal" pitchFamily="2"/>
                        </a:rPr>
                        <a:t>Оказание помощи СВО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93668839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31.03.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Пенсионная и правовая </a:t>
                      </a:r>
                      <a:r>
                        <a:rPr lang="ru-RU" sz="14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грамотность </a:t>
                      </a:r>
                      <a:r>
                        <a:rPr lang="ru-RU" sz="14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(мессенджер МАХ)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31712758"/>
                  </a:ext>
                </a:extLst>
              </a:tr>
            </a:tbl>
          </a:graphicData>
        </a:graphic>
      </p:graphicFrame>
      <p:sp>
        <p:nvSpPr>
          <p:cNvPr id="44" name="object 43"/>
          <p:cNvSpPr/>
          <p:nvPr/>
        </p:nvSpPr>
        <p:spPr>
          <a:xfrm>
            <a:off x="525240" y="8345160"/>
            <a:ext cx="5113800" cy="21373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174600" rIns="0" bIns="0" anchor="t" anchorCtr="0" compatLnSpc="0">
            <a:spAutoFit/>
          </a:bodyPr>
          <a:lstStyle/>
          <a:p>
            <a:pPr marL="12600" marR="1196280" lvl="0" indent="0" rtl="0" hangingPunct="0">
              <a:lnSpc>
                <a:spcPct val="75000"/>
              </a:lnSpc>
              <a:spcBef>
                <a:spcPts val="1375"/>
              </a:spcBef>
              <a:spcAft>
                <a:spcPts val="0"/>
              </a:spcAft>
              <a:buNone/>
              <a:tabLst/>
            </a:pPr>
            <a:r>
              <a:rPr lang="ru-RU" sz="4400" b="1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ПРИХОДИТЕ, МЫ ВАС ЖДЕМ!</a:t>
            </a:r>
          </a:p>
          <a:p>
            <a:pPr marL="15120" marR="1196280" lvl="0" indent="0" rtl="0" hangingPunct="0">
              <a:lnSpc>
                <a:spcPct val="100000"/>
              </a:lnSpc>
              <a:spcBef>
                <a:spcPts val="1040"/>
              </a:spcBef>
              <a:spcAft>
                <a:spcPts val="0"/>
              </a:spcAft>
              <a:buNone/>
              <a:tabLst/>
            </a:pPr>
            <a:r>
              <a:rPr lang="ru-RU" sz="13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Наши контакты:</a:t>
            </a:r>
          </a:p>
          <a:p>
            <a:pPr marL="15120" marR="5040" lvl="0" indent="0" rtl="0" hangingPunct="0">
              <a:lnSpc>
                <a:spcPct val="100000"/>
              </a:lnSpc>
              <a:spcBef>
                <a:spcPts val="130"/>
              </a:spcBef>
              <a:spcAft>
                <a:spcPts val="0"/>
              </a:spcAft>
              <a:buNone/>
              <a:tabLst/>
            </a:pPr>
            <a:r>
              <a:rPr lang="ru-RU" sz="13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Адрес 249100, ул. Ленина, д. 2, г. Таруса</a:t>
            </a:r>
            <a:br>
              <a:rPr lang="ru-RU" sz="13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</a:br>
            <a:r>
              <a:rPr lang="ru-RU" sz="13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Контактный номер 8(48435)2-53-68</a:t>
            </a:r>
          </a:p>
          <a:p>
            <a:pPr marL="15120" marR="5040" lvl="0" indent="0" rtl="0" hangingPunct="0">
              <a:lnSpc>
                <a:spcPct val="100000"/>
              </a:lnSpc>
              <a:spcBef>
                <a:spcPts val="130"/>
              </a:spcBef>
              <a:spcAft>
                <a:spcPts val="0"/>
              </a:spcAft>
              <a:buNone/>
              <a:tabLst/>
            </a:pPr>
            <a:r>
              <a:rPr lang="ru-RU" sz="13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ФИО Кузьмина Жанна Александровна</a:t>
            </a:r>
          </a:p>
        </p:txBody>
      </p:sp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</TotalTime>
  <Words>149</Words>
  <Application>Microsoft Office PowerPoint</Application>
  <PresentationFormat>Произвольный</PresentationFormat>
  <Paragraphs>43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Microsoft YaHei</vt:lpstr>
      <vt:lpstr>Calibri</vt:lpstr>
      <vt:lpstr>Mangal</vt:lpstr>
      <vt:lpstr>Office Theme</vt:lpstr>
      <vt:lpstr>МЕРОПРИЯТИЯ НА МАРТ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Ананьева Виктория Андреевна</cp:lastModifiedBy>
  <cp:revision>31</cp:revision>
  <dcterms:created xsi:type="dcterms:W3CDTF">2025-11-06T11:20:25Z</dcterms:created>
  <dcterms:modified xsi:type="dcterms:W3CDTF">2026-02-27T11:55:09Z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