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5613" cy="994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dirty="0" smtClean="0">
                <a:solidFill>
                  <a:schemeClr val="bg1"/>
                </a:solidFill>
              </a:rPr>
              <a:t>249800, Калужская область, п. Ферзиково, ул. Парковая , д. 28А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  <a:latin typeface="+mn-lt"/>
              </a:rPr>
              <a:t>8(48437)31-297</a:t>
            </a:r>
            <a:endParaRPr lang="ru-RU" sz="1300" dirty="0">
              <a:solidFill>
                <a:schemeClr val="bg1"/>
              </a:solidFill>
              <a:latin typeface="+mn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174432"/>
              </p:ext>
            </p:extLst>
          </p:nvPr>
        </p:nvGraphicFramePr>
        <p:xfrm>
          <a:off x="349250" y="2077882"/>
          <a:ext cx="6790065" cy="5461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 поэтического настроения «Гармония народов России в поэзии»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Песни любимых исполнителей про войну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Торжественное мероприятие. Парад ПОБЕДЫ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12.05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Литературное путешествие «С любовью к природе»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13.05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Бисероплетение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Игровая встреча «По тропинкам пения русского слова»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20.05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Здоровый образ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21.05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Онлайн-мероприятие «Откуда мы родом: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пишем историю семьи вместе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27.05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Финансовая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Сказки народов мира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126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37</cp:revision>
  <cp:lastPrinted>2026-04-27T10:12:40Z</cp:lastPrinted>
  <dcterms:created xsi:type="dcterms:W3CDTF">2025-11-06T11:20:25Z</dcterms:created>
  <dcterms:modified xsi:type="dcterms:W3CDTF">2026-04-27T13:04:48Z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