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67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5202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 lvl="0" algn="l" rtl="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2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249275, Калужская область, г. Сухиничи, ул. Ленина, д.. 104А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(48451) 5-95-11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 lvl="0" algn="l" rtl="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b="0" i="0" u="none" strike="noStrike" kern="1200" spc="0" dirty="0" smtClean="0">
                <a:ln>
                  <a:noFill/>
                </a:ln>
                <a:solidFill>
                  <a:srgbClr val="FFFFFF"/>
                </a:solidFill>
                <a:latin typeface="Calibri" pitchFamily="34"/>
                <a:ea typeface="Microsoft YaHei" pitchFamily="2"/>
                <a:cs typeface="Mangal" pitchFamily="2"/>
              </a:rPr>
              <a:t>Горякова Ирина Иосифовна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Калужской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671575"/>
              </p:ext>
            </p:extLst>
          </p:nvPr>
        </p:nvGraphicFramePr>
        <p:xfrm>
          <a:off x="246585" y="1555307"/>
          <a:ext cx="6970060" cy="6455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81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2346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8178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2981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04.05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Школа компьютерной грамотности.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4728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05.05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Поздравление малолетних узников и тружеников тыла, находящихся в  ГБУ КО </a:t>
                      </a:r>
                      <a:r>
                        <a:rPr lang="ru-RU" sz="110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Сухиничский</a:t>
                      </a: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дом-интернат для престарелых и инвалидов.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06.05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Встреча тружеников тыла с активистами центра, чаепитие, вручение памятных подарков.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8860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07.05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Просмотр материалов Всероссийской общественной</a:t>
                      </a: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  организации "Русское географическое сообщество" о Великой Отечественной Войне.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08.05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Клуб любителей настольных игр.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12.05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Неопознанный мир - азбука интернета..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240120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13.05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</a:t>
                      </a: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Путешествие по журнальной периодике - «Пресса от недуга и стресса».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14.05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Клуб любителей настольных игр.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15.05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 </a:t>
                      </a: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rPr>
                        <a:t>Киноклуб- фильмы моей молодости.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18.05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>
                          <a:solidFill>
                            <a:srgbClr val="000000"/>
                          </a:solidFill>
                        </a:defRPr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Школа компьютерной грамотности.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1712758"/>
                  </a:ext>
                </a:extLst>
              </a:tr>
              <a:tr h="23951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19.05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Творческая мастерская.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23951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20.05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Клуб любителей настольных игр.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388606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21.05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lang="ru-RU" sz="1300" b="1" i="0" u="none" strike="noStrike">
                          <a:ln>
                            <a:noFill/>
                          </a:ln>
                          <a:solidFill>
                            <a:srgbClr val="262626"/>
                          </a:solidFill>
                          <a:latin typeface="Times New Roman" pitchFamily="18"/>
                          <a:ea typeface="Microsoft YaHei" pitchFamily="2"/>
                          <a:cs typeface="Mangal" pitchFamily="2"/>
                        </a:defRPr>
                      </a:pPr>
                      <a:r>
                        <a:rPr lang="ru-RU" sz="1100" b="0" i="0" u="none" strike="noStrike" kern="1200" spc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РГО «Знание»" онлайн </a:t>
                      </a:r>
                      <a:r>
                        <a:rPr lang="ru-RU" sz="1100" b="0" i="0" u="none" strike="noStrike" kern="1200" spc="0" baseline="0" dirty="0" err="1">
                          <a:ln>
                            <a:noFill/>
                          </a:ln>
                          <a:solidFill>
                            <a:srgbClr val="262626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онлайн</a:t>
                      </a:r>
                      <a:r>
                        <a:rPr lang="ru-RU" sz="1100" b="0" i="0" u="none" strike="noStrike" kern="1200" spc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лекция «Откуда мы родом: пишем историю семьи вместе».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262868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22.05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«Единство народов-сила России» -</a:t>
                      </a:r>
                      <a:r>
                        <a:rPr lang="ru-RU" sz="1100" b="0" i="0" u="none" strike="noStrike" kern="1200" spc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социальнокультурная</a:t>
                      </a: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акция.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23951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25.05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Неопознанный мир - азбука интернета..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40717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26.05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Круглый стол- консультирование по</a:t>
                      </a:r>
                    </a:p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пенсионным  вопросам.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23951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27.05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Информационный час.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23951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 28.05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Клуб любителей настольных игр.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  <a:tr h="407175">
                <a:tc>
                  <a:txBody>
                    <a:bodyPr/>
                    <a:lstStyle/>
                    <a:p>
                      <a:pPr marL="0" marR="0" lvl="0" indent="0" algn="l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 29.05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Игра-путешествие «Первоучитель добра и просвещения — Кирилл и Мефодий»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 spc="0"/>
                      </a:pPr>
                      <a:r>
                        <a:rPr lang="ru-RU" sz="1100" b="0" i="0" u="none" strike="noStrike" kern="1200" spc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Microsoft YaHei" pitchFamily="2"/>
                          <a:cs typeface="Times New Roman" pitchFamily="18"/>
                        </a:rPr>
                        <a:t>14:00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204</Words>
  <Application>Microsoft Office PowerPoint</Application>
  <PresentationFormat>Произвольный</PresentationFormat>
  <Paragraphs>71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Microsoft YaHei</vt:lpstr>
      <vt:lpstr>Calibri</vt:lpstr>
      <vt:lpstr>Mangal</vt:lpstr>
      <vt:lpstr>Times New Roman</vt:lpstr>
      <vt:lpstr>Office Theme</vt:lpstr>
      <vt:lpstr>МЕРОПРИЯТИЯ НА МАЙ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34</cp:revision>
  <dcterms:created xsi:type="dcterms:W3CDTF">2025-11-06T11:20:25Z</dcterms:created>
  <dcterms:modified xsi:type="dcterms:W3CDTF">2026-04-15T12:41:23Z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