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</p:sldIdLst>
  <p:sldSz cx="7556500" cy="10693400"/>
  <p:notesSz cx="6808788" cy="9940925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3108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8/31/2026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8/31/2026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8/31/2026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8/31/2026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8/31/2026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8/31/2026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4.png"/><Relationship Id="rId21" Type="http://schemas.openxmlformats.org/officeDocument/2006/relationships/image" Target="../media/image2.png"/><Relationship Id="rId7" Type="http://schemas.openxmlformats.org/officeDocument/2006/relationships/image" Target="../media/image1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3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0.png"/><Relationship Id="rId5" Type="http://schemas.openxmlformats.org/officeDocument/2006/relationships/image" Target="../media/image6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5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sp>
        <p:nvSpPr>
          <p:cNvPr id="43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40250" y="316976"/>
            <a:ext cx="25990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5" dirty="0" smtClean="0"/>
              <a:t> СЕНТЯБРЬ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55207" y="792759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4829730"/>
              </p:ext>
            </p:extLst>
          </p:nvPr>
        </p:nvGraphicFramePr>
        <p:xfrm>
          <a:off x="425449" y="1993900"/>
          <a:ext cx="7026553" cy="60073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6507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5170455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939591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453028"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latin typeface="+mj-lt"/>
                      </a:endParaRPr>
                    </a:p>
                    <a:p>
                      <a:pPr algn="ctr"/>
                      <a:endParaRPr lang="ru-RU" sz="12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j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+mj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sz="1200" dirty="0">
                          <a:latin typeface="+mj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517747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02.09ср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ea typeface="+mn-ea"/>
                          <a:cs typeface="Times New Roman" pitchFamily="18" charset="0"/>
                        </a:rPr>
                        <a:t>«Золотые руки ангела»- оказание помощи участникам СВО.</a:t>
                      </a:r>
                      <a:r>
                        <a:rPr lang="ru-RU" sz="12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ea typeface="+mn-ea"/>
                          <a:cs typeface="Times New Roman" pitchFamily="18" charset="0"/>
                        </a:rPr>
                        <a:t> (</a:t>
                      </a:r>
                      <a:r>
                        <a:rPr lang="ru-RU" sz="1200" b="0" i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ea typeface="+mn-ea"/>
                          <a:cs typeface="Times New Roman" pitchFamily="18" charset="0"/>
                        </a:rPr>
                        <a:t>Изготовление подушек для госпиталя. Нарезка ленточек для плетения маскировочных сетей)</a:t>
                      </a:r>
                      <a:r>
                        <a:rPr lang="ru-RU" sz="1200" b="0" i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ea typeface="+mn-ea"/>
                          <a:cs typeface="Times New Roman" pitchFamily="18" charset="0"/>
                        </a:rPr>
                        <a:t>.</a:t>
                      </a:r>
                      <a:endParaRPr lang="ru-RU" sz="12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14.00</a:t>
                      </a:r>
                      <a:endParaRPr lang="ru-RU" sz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32380059"/>
                  </a:ext>
                </a:extLst>
              </a:tr>
              <a:tr h="668756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03.09чт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Просмотр</a:t>
                      </a:r>
                      <a:r>
                        <a:rPr lang="ru-RU" sz="12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 фильма РО Знание «Голосуем сердцем – воспитываем примером: выборы в России»</a:t>
                      </a:r>
                      <a:endParaRPr lang="en-US" sz="1200" b="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Тематическая</a:t>
                      </a:r>
                      <a:r>
                        <a:rPr lang="ru-RU" sz="12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программа</a:t>
                      </a:r>
                      <a:r>
                        <a:rPr lang="ru-RU" sz="12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: «Вместе против террора: память и единство» (к </a:t>
                      </a:r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Дню</a:t>
                      </a:r>
                      <a:r>
                        <a:rPr lang="ru-RU" sz="12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солидарности в борьбе с терроризмом).</a:t>
                      </a:r>
                      <a:endParaRPr lang="ru-RU" sz="1200" b="1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10.00</a:t>
                      </a:r>
                    </a:p>
                    <a:p>
                      <a:endParaRPr lang="ru-RU" sz="1200" b="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  <a:p>
                      <a:r>
                        <a:rPr lang="ru-RU" sz="12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14.00</a:t>
                      </a:r>
                      <a:endParaRPr lang="ru-RU" sz="1200" b="0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85857638"/>
                  </a:ext>
                </a:extLst>
              </a:tr>
              <a:tr h="366737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04.09пт</a:t>
                      </a:r>
                      <a:endParaRPr lang="ru-RU" sz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ea typeface="+mn-ea"/>
                          <a:cs typeface="Times New Roman" pitchFamily="18" charset="0"/>
                        </a:rPr>
                        <a:t>Досуг: «А у нас – все для Вас» - настольные игры: шашки, домино,  русское лото.</a:t>
                      </a:r>
                      <a:endParaRPr lang="ru-RU" sz="12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14.00</a:t>
                      </a:r>
                      <a:endParaRPr lang="ru-RU" sz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00774102"/>
                  </a:ext>
                </a:extLst>
              </a:tr>
              <a:tr h="366737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07.09пн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 Урок пенсионной грамотности: «Как подать заявление о доставке</a:t>
                      </a:r>
                      <a:r>
                        <a:rPr lang="ru-RU" sz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 пенсии через портал ЕПГУ»</a:t>
                      </a:r>
                      <a:endParaRPr lang="en-US" sz="12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14.00</a:t>
                      </a:r>
                      <a:endParaRPr lang="ru-RU" sz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63888923"/>
                  </a:ext>
                </a:extLst>
              </a:tr>
              <a:tr h="366737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08.09вт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ea typeface="+mn-ea"/>
                          <a:cs typeface="Times New Roman" pitchFamily="18" charset="0"/>
                        </a:rPr>
                        <a:t>Навстречу выборам:«Наш голос –</a:t>
                      </a:r>
                      <a:r>
                        <a:rPr lang="ru-RU" sz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ea typeface="+mn-ea"/>
                          <a:cs typeface="Times New Roman" pitchFamily="18" charset="0"/>
                        </a:rPr>
                        <a:t> сила России!» . Встреча с председателем ТИК г.Людиново.</a:t>
                      </a:r>
                      <a:endParaRPr lang="en-US" sz="12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14.00</a:t>
                      </a:r>
                    </a:p>
                    <a:p>
                      <a:endParaRPr lang="ru-RU" sz="12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75152705"/>
                  </a:ext>
                </a:extLst>
              </a:tr>
              <a:tr h="366737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09.09ср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Участие в районном</a:t>
                      </a:r>
                      <a:r>
                        <a:rPr lang="ru-RU" sz="12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 мероприятии , посвященному  400-летию со дня образования г.Людиново.</a:t>
                      </a:r>
                      <a:endParaRPr lang="ru-RU" sz="12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14.00</a:t>
                      </a:r>
                      <a:endParaRPr lang="ru-RU" sz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88993823"/>
                  </a:ext>
                </a:extLst>
              </a:tr>
              <a:tr h="366737"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10.09чт</a:t>
                      </a:r>
                    </a:p>
                    <a:p>
                      <a:endParaRPr lang="ru-RU" sz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ea typeface="+mn-ea"/>
                          <a:cs typeface="Times New Roman" pitchFamily="18" charset="0"/>
                        </a:rPr>
                        <a:t>Слушаем песни народов России –Году единства народов России посвящается.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14.00</a:t>
                      </a:r>
                      <a:endParaRPr lang="ru-RU" sz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85150150"/>
                  </a:ext>
                </a:extLst>
              </a:tr>
              <a:tr h="366737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11.09пт</a:t>
                      </a:r>
                      <a:endParaRPr lang="ru-RU" sz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ea typeface="+mn-ea"/>
                          <a:cs typeface="Times New Roman" pitchFamily="18" charset="0"/>
                        </a:rPr>
                        <a:t>Досуг: «А у нас – все для Вас» - настольные игры: шашки, домино,  русское лото.</a:t>
                      </a:r>
                      <a:r>
                        <a:rPr lang="ru-RU" sz="1200" b="1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lang="ru-RU" sz="1200" b="0" i="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14.00</a:t>
                      </a:r>
                      <a:endParaRPr lang="ru-RU" sz="12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593668839"/>
                  </a:ext>
                </a:extLst>
              </a:tr>
              <a:tr h="366737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14.09пн</a:t>
                      </a:r>
                      <a:endParaRPr lang="ru-RU" sz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ea typeface="+mn-ea"/>
                          <a:cs typeface="Times New Roman" pitchFamily="18" charset="0"/>
                        </a:rPr>
                        <a:t>Урок компьютерной грамотности:</a:t>
                      </a:r>
                      <a:r>
                        <a:rPr lang="ru-RU" sz="12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 Безопасность </a:t>
                      </a:r>
                      <a:r>
                        <a:rPr lang="ru-RU" sz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в интернете (как распознать телефонных мошенников, оплата ЖКХ </a:t>
                      </a:r>
                      <a:r>
                        <a:rPr lang="ru-RU" sz="120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онлайн</a:t>
                      </a:r>
                      <a:r>
                        <a:rPr lang="ru-RU" sz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).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14.00</a:t>
                      </a:r>
                      <a:endParaRPr lang="ru-RU" sz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255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15.09вт</a:t>
                      </a:r>
                      <a:endParaRPr lang="ru-RU" sz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b="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ea typeface="+mn-ea"/>
                          <a:cs typeface="Times New Roman" pitchFamily="18" charset="0"/>
                        </a:rPr>
                        <a:t>Клуб по интересам:</a:t>
                      </a:r>
                      <a:r>
                        <a:rPr lang="ru-RU" sz="12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обмен опытом «Заготовки впрок» (кулинарные рецепты, секреты консервирования).</a:t>
                      </a:r>
                      <a:endParaRPr lang="ru-RU" sz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14.00</a:t>
                      </a:r>
                      <a:endParaRPr lang="ru-RU" sz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9489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16.09ср</a:t>
                      </a:r>
                      <a:endParaRPr lang="ru-RU" sz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ea typeface="+mn-ea"/>
                          <a:cs typeface="Times New Roman" pitchFamily="18" charset="0"/>
                        </a:rPr>
                        <a:t>ЗОЖ. Оздоровительная</a:t>
                      </a:r>
                      <a:r>
                        <a:rPr lang="ru-RU" sz="12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ea typeface="+mn-ea"/>
                          <a:cs typeface="Times New Roman" pitchFamily="18" charset="0"/>
                        </a:rPr>
                        <a:t> физкультура в </a:t>
                      </a:r>
                      <a:r>
                        <a:rPr lang="ru-RU" sz="1200" b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ea typeface="+mn-ea"/>
                          <a:cs typeface="Times New Roman" pitchFamily="18" charset="0"/>
                        </a:rPr>
                        <a:t>фитнес-клубе</a:t>
                      </a:r>
                      <a:r>
                        <a:rPr lang="ru-RU" sz="12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ea typeface="+mn-ea"/>
                          <a:cs typeface="Times New Roman" pitchFamily="18" charset="0"/>
                        </a:rPr>
                        <a:t> «Веста» </a:t>
                      </a:r>
                      <a:endParaRPr lang="ru-RU" sz="1200" b="0" i="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12.30</a:t>
                      </a:r>
                      <a:endParaRPr lang="ru-RU" sz="12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6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73883" y="8077015"/>
            <a:ext cx="601642" cy="516559"/>
          </a:xfrm>
          <a:prstGeom prst="rect">
            <a:avLst/>
          </a:prstGeom>
        </p:spPr>
      </p:pic>
      <p:sp>
        <p:nvSpPr>
          <p:cNvPr id="47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 err="1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8(48444)69221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Адрес:Калужская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обл., г.Людиново, ул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. 3 Интернационала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, д.25, к.6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8(48444)69221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Епишенкова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Галина Александровна</a:t>
            </a:r>
            <a:endParaRPr sz="1300" dirty="0">
              <a:latin typeface="Calibri"/>
              <a:cs typeface="Calibri"/>
            </a:endParaRPr>
          </a:p>
        </p:txBody>
      </p:sp>
      <p:pic>
        <p:nvPicPr>
          <p:cNvPr id="48" name="Рисунок 4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sp>
        <p:nvSpPr>
          <p:cNvPr id="69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Калужской </a:t>
            </a:r>
            <a:r>
              <a:rPr sz="8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  <p:transition advTm="2843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 err="1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8(48444)69221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Адрес:Калужская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обл., г.Людиново, ул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. 3 Интернационала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, д.25, к.6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8(48444)69221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Епишенкова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Галина Александровна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Калужской </a:t>
            </a:r>
            <a:r>
              <a:rPr sz="8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19" name="Таблица 18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4469302"/>
              </p:ext>
            </p:extLst>
          </p:nvPr>
        </p:nvGraphicFramePr>
        <p:xfrm>
          <a:off x="428221" y="1993900"/>
          <a:ext cx="7010399" cy="5391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9817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951959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188623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17.09чт</a:t>
                      </a:r>
                      <a:endParaRPr lang="ru-RU" sz="1400" b="0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«Золотые руки ангела»- оказание помощи участникам СВО.</a:t>
                      </a:r>
                      <a:r>
                        <a:rPr lang="ru-RU" sz="14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 (</a:t>
                      </a:r>
                      <a:r>
                        <a:rPr lang="ru-RU" sz="1400" b="0" i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Изготовление подушек для госпиталей. Нарезка ленточек для плетения маскировочных сетей)</a:t>
                      </a:r>
                      <a:r>
                        <a:rPr lang="ru-RU" sz="1400" b="0" i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. </a:t>
                      </a:r>
                      <a:endParaRPr lang="ru-RU" sz="1400" b="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14.00</a:t>
                      </a:r>
                      <a:endParaRPr lang="ru-RU" sz="1400" b="0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9715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18.09пт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Правопреемственность</a:t>
                      </a:r>
                      <a:r>
                        <a:rPr lang="ru-RU" sz="14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 поколений. </a:t>
                      </a:r>
                      <a:r>
                        <a:rPr lang="ru-RU" sz="1400" baseline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Совместное </a:t>
                      </a:r>
                      <a:r>
                        <a:rPr lang="ru-RU" sz="14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мероприятие с Движением Первых.</a:t>
                      </a:r>
                      <a:endParaRPr lang="ru-RU" sz="14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14.00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21.09пн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Изучение мобильного приложения</a:t>
                      </a:r>
                      <a:r>
                        <a:rPr lang="ru-RU" sz="14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«</a:t>
                      </a:r>
                      <a:r>
                        <a:rPr lang="ru-RU" sz="1400" baseline="0" dirty="0" err="1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Сбербанк-онлайн</a:t>
                      </a:r>
                      <a:r>
                        <a:rPr lang="ru-RU" sz="140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»</a:t>
                      </a:r>
                      <a:endParaRPr lang="ru-RU" sz="14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14.00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220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22.09вт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ea typeface="+mn-ea"/>
                          <a:cs typeface="Times New Roman" pitchFamily="18" charset="0"/>
                        </a:rPr>
                        <a:t>Творческий мастер-класс:</a:t>
                      </a:r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 Создание поделок из осенних природных материалов.</a:t>
                      </a:r>
                      <a:endParaRPr lang="ru-RU" sz="1400" b="0" i="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14.00</a:t>
                      </a:r>
                      <a:endParaRPr lang="en-US" sz="14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  <a:p>
                      <a:endParaRPr lang="en-US" sz="14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3118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23.09ср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Турнир</a:t>
                      </a:r>
                      <a:r>
                        <a:rPr lang="ru-RU" sz="14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по шашкам, посвященный Международному Дню шашек.</a:t>
                      </a:r>
                      <a:endParaRPr lang="ru-RU" sz="1400" b="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14.00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77032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24.09чт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en-US" sz="14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  <a:ea typeface="SimSun" charset="0"/>
                          <a:cs typeface="Times New Roman" pitchFamily="18" charset="0"/>
                        </a:rPr>
                        <a:t>Просмотр фото и видеоматериалов от «Русского географического общества»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14.00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25.09пт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Досуг: «А у нас – все для Вас» - настольные игры: домино,  русское лото.</a:t>
                      </a:r>
                      <a:endParaRPr lang="ru-RU" sz="140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14.00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581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28.09пн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ea typeface="+mn-ea"/>
                          <a:cs typeface="Times New Roman" pitchFamily="18" charset="0"/>
                        </a:rPr>
                        <a:t>Правовой час: Консультация специалиста по вопросам пенсионного обеспечения и льгот.</a:t>
                      </a:r>
                      <a:endParaRPr lang="ru-RU" sz="1400" b="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11.00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2581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29.09вт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Виртуальный туризм. «Экскурсия по Крыму»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14.00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30.09ср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«Мы едины». Информационный час , посвященный дню</a:t>
                      </a:r>
                      <a:r>
                        <a:rPr lang="ru-RU" sz="14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воссоединения ДНР,ЛНР, ЗО, ХО с</a:t>
                      </a:r>
                      <a:r>
                        <a:rPr lang="ru-RU" sz="14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Российской Федерацией.</a:t>
                      </a:r>
                      <a:endParaRPr lang="ru-RU" sz="1400" b="0" dirty="0" smtClean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itchFamily="18" charset="0"/>
                        </a:rPr>
                        <a:t>14.00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18" name="Группа 17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20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21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grpSp>
          <p:nvGrpSpPr>
            <p:cNvPr id="22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49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pic>
            <p:nvPicPr>
              <p:cNvPr id="50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23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24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4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4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grpSp>
          <p:nvGrpSpPr>
            <p:cNvPr id="25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34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42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26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27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28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29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30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31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pic>
            <p:nvPicPr>
              <p:cNvPr id="32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33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20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pic>
        <p:nvPicPr>
          <p:cNvPr id="51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5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40250" y="316976"/>
            <a:ext cx="25990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5" dirty="0" smtClean="0"/>
              <a:t> СЕНТЯБРЬ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  <p:transition advTm="594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2484</TotalTime>
  <Words>447</Words>
  <Application>Microsoft Office PowerPoint</Application>
  <PresentationFormat>Произвольный</PresentationFormat>
  <Paragraphs>87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SimSun</vt:lpstr>
      <vt:lpstr>Calibri</vt:lpstr>
      <vt:lpstr>Times New Roman</vt:lpstr>
      <vt:lpstr>Office Theme</vt:lpstr>
      <vt:lpstr>МЕРОПРИЯТИЯ НА  СЕНТЯБРЬ 2026</vt:lpstr>
      <vt:lpstr>МЕРОПРИЯТИЯ НА  СЕНТЯБРЬ 2026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Ананьева Виктория Андреевна</cp:lastModifiedBy>
  <cp:revision>318</cp:revision>
  <dcterms:created xsi:type="dcterms:W3CDTF">2025-11-06T11:20:25Z</dcterms:created>
  <dcterms:modified xsi:type="dcterms:W3CDTF">2026-08-31T05:22:36Z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