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  <a:srgbClr val="E9EDF4"/>
    <a:srgbClr val="5575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672" y="7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Дата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Нижний колонтитул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Номер слайда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23E2C28C-F503-4C68-B849-970DCF929DCC}" type="slidenum">
              <a:t>‹#›</a:t>
            </a:fld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9648708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4" name="Верхний колонтитул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rtl="0" hangingPunct="0">
              <a:buNone/>
              <a:tabLst/>
              <a:defRPr lang="ru-RU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Дата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rtl="0" hangingPunct="0">
              <a:buNone/>
              <a:tabLst/>
              <a:defRPr lang="ru-RU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6" name="Нижний колонтитул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rtl="0" hangingPunct="0">
              <a:buNone/>
              <a:tabLst/>
              <a:defRPr lang="ru-RU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7" name="Номер слайда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ru-RU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A3564FDC-4B18-4070-9A1D-15A5BC8F7D94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0580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ru-RU" sz="2000" b="0" i="0" u="none" strike="noStrike" kern="1200">
        <a:ln>
          <a:noFill/>
        </a:ln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DA753A30-AEE3-4A7B-A264-91EF88404830}" type="slidenum">
              <a:t>1</a:t>
            </a:fld>
            <a:endParaRPr lang="ru-RU"/>
          </a:p>
        </p:txBody>
      </p:sp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362200" y="812800"/>
            <a:ext cx="2833688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412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67375" cy="37242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44563" y="5616575"/>
            <a:ext cx="5667375" cy="258127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30.03.2026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828368D-2440-4BC0-AFCF-E3D899CF3C37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7038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30.03.2026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27CE7D0-6E9F-4BBF-B4BD-486691DB2206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8142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483225" y="317500"/>
            <a:ext cx="1700213" cy="91995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7825" y="317500"/>
            <a:ext cx="4953000" cy="91995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30.03.2026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65A47B0-E973-4C66-A4A7-F4DD078A98AB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0158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30.03.2026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A47640B-E521-4B19-8DAD-87B0274DEACD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4098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6687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5938" y="7156450"/>
            <a:ext cx="6516687" cy="233838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30.03.2026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331F51A-0058-4478-8E59-C862A6293777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302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77825" y="2459038"/>
            <a:ext cx="3325813" cy="70580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856038" y="2459038"/>
            <a:ext cx="3327400" cy="70580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30.03.2026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1B9E290-A282-4E5F-A03C-7DB2BF90078D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1536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6688" cy="2066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7225" cy="1285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0700" y="3906838"/>
            <a:ext cx="3197225" cy="5745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825875" y="2620963"/>
            <a:ext cx="3211513" cy="1285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825875" y="3906838"/>
            <a:ext cx="3211513" cy="5745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8" name="Дата 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30.03.2026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52E2158-B67A-46AA-8340-F3EB5D286E1F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7421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30.03.2026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32A6039-18F1-4499-96FE-5EF160410644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265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30.03.2026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26BA4A7-B8D1-410A-9648-CBAF8F85B8EA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589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6813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4288" cy="75993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6813" cy="5943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30.03.2026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9AACAC7-F1A5-44B5-B0DF-EBE17FA4D97B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63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6813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4288" cy="75993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6813" cy="5943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F45DFF41-2093-4FB0-8273-3C1AF4E02C1B}" type="datetime1">
              <a:rPr lang="ru-RU" smtClean="0"/>
              <a:pPr lvl="0"/>
              <a:t>30.03.2026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D5972F4-FF33-454B-9FC9-9D0CB156049A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6770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 txBox="1"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noAutofit/>
          </a:bodyPr>
          <a:lstStyle/>
          <a:p>
            <a:pPr lvl="0"/>
            <a:r>
              <a:rPr lang="ru-RU"/>
              <a:t>Для правки текста заголовка щелкните мышью</a:t>
            </a:r>
          </a:p>
        </p:txBody>
      </p:sp>
      <p:sp>
        <p:nvSpPr>
          <p:cNvPr id="3" name="Holder 3"/>
          <p:cNvSpPr txBox="1">
            <a:spLocks noGrp="1"/>
          </p:cNvSpPr>
          <p:nvPr>
            <p:ph type="body" idx="1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noAutofit/>
          </a:bodyPr>
          <a:lstStyle/>
          <a:p>
            <a:pPr lvl="0"/>
            <a:r>
              <a:rPr lang="ru-RU"/>
              <a:t>Для правки структуры щелкните мышью</a:t>
            </a:r>
          </a:p>
          <a:p>
            <a:pPr lvl="1"/>
            <a:r>
              <a:rPr lang="ru-RU"/>
              <a:t>Второй уровень структуры</a:t>
            </a:r>
          </a:p>
          <a:p>
            <a:pPr lvl="2"/>
            <a:r>
              <a:rPr lang="ru-RU"/>
              <a:t>Третий уровень структуры</a:t>
            </a:r>
          </a:p>
          <a:p>
            <a:pPr lvl="3"/>
            <a:r>
              <a:rPr lang="ru-RU"/>
              <a:t>Четвёртый уровень структуры</a:t>
            </a:r>
          </a:p>
          <a:p>
            <a:pPr lvl="4"/>
            <a:r>
              <a:rPr lang="ru-RU"/>
              <a:t>Пятый уровень структуры</a:t>
            </a:r>
          </a:p>
          <a:p>
            <a:pPr lvl="5"/>
            <a:r>
              <a:rPr lang="ru-RU"/>
              <a:t>Шестой уровень структуры</a:t>
            </a:r>
          </a:p>
          <a:p>
            <a:pPr lvl="6"/>
            <a:r>
              <a:rPr lang="ru-RU"/>
              <a:t>Седьмой уровень структуры</a:t>
            </a:r>
          </a:p>
          <a:p>
            <a:pPr lvl="7"/>
            <a:r>
              <a:rPr lang="ru-RU"/>
              <a:t>Восьмой уровень структуры</a:t>
            </a:r>
          </a:p>
          <a:p>
            <a:pPr lvl="8"/>
            <a:r>
              <a:rPr lang="ru-RU"/>
              <a:t>Девятый уровень структуры</a:t>
            </a:r>
          </a:p>
        </p:txBody>
      </p:sp>
      <p:sp>
        <p:nvSpPr>
          <p:cNvPr id="4" name="Holder 4"/>
          <p:cNvSpPr txBox="1">
            <a:spLocks noGrp="1"/>
          </p:cNvSpPr>
          <p:nvPr>
            <p:ph type="ftr" sz="quarter" idx="3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>
            <a:lvl1pPr lvl="0" rtl="0" hangingPunct="0">
              <a:buNone/>
              <a:tabLst/>
              <a:defRPr lang="ru-RU" sz="2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Holder 5"/>
          <p:cNvSpPr txBox="1">
            <a:spLocks noGrp="1"/>
          </p:cNvSpPr>
          <p:nvPr>
            <p:ph type="dt" sz="half" idx="2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>
            <a:lvl1pPr marL="0" marR="0" lvl="0" indent="0" algn="l" rtl="0" hangingPunct="0">
              <a:spcBef>
                <a:spcPts val="0"/>
              </a:spcBef>
              <a:spcAft>
                <a:spcPts val="0"/>
              </a:spcAft>
              <a:buNone/>
              <a:tabLst/>
              <a:defRPr lang="ru-RU" sz="1800" b="0" i="0" u="none" strike="noStrike" kern="1200" spc="0">
                <a:solidFill>
                  <a:srgbClr val="8B8B8B"/>
                </a:solidFill>
                <a:latin typeface="Calibri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F45DFF41-2093-4FB0-8273-3C1AF4E02C1B}" type="datetime1">
              <a:rPr lang="ru-RU"/>
              <a:pPr lvl="0"/>
              <a:t>30.03.2026</a:t>
            </a:fld>
            <a:endParaRPr lang="ru-RU"/>
          </a:p>
        </p:txBody>
      </p:sp>
      <p:sp>
        <p:nvSpPr>
          <p:cNvPr id="6" name="Holder 6"/>
          <p:cNvSpPr txBox="1">
            <a:spLocks noGrp="1"/>
          </p:cNvSpPr>
          <p:nvPr>
            <p:ph type="sldNum" sz="quarter" idx="4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>
            <a:lvl1pPr marL="0" marR="0" lvl="0" indent="0" algn="r" rtl="0" hangingPunct="0">
              <a:spcBef>
                <a:spcPts val="0"/>
              </a:spcBef>
              <a:spcAft>
                <a:spcPts val="0"/>
              </a:spcAft>
              <a:buNone/>
              <a:tabLst/>
              <a:defRPr lang="ru-RU" sz="1800" b="0" i="0" u="none" strike="noStrike" kern="1200" spc="0">
                <a:solidFill>
                  <a:srgbClr val="8B8B8B"/>
                </a:solidFill>
                <a:latin typeface="Calibri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825D5731-1F73-43E2-9918-792C6E01A11B}" type="slidenum"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lvl="0" algn="ctr" rtl="0" hangingPunct="0">
        <a:buNone/>
        <a:tabLst/>
        <a:defRPr lang="ru-RU" sz="2700" b="1" i="0" u="none" strike="noStrike" kern="1200" spc="0">
          <a:ln>
            <a:noFill/>
          </a:ln>
          <a:solidFill>
            <a:srgbClr val="FFFFFF"/>
          </a:solidFill>
          <a:latin typeface="Calibri" pitchFamily="18"/>
          <a:ea typeface="Microsoft YaHei" pitchFamily="2"/>
          <a:cs typeface="Calibri" pitchFamily="2"/>
        </a:defRPr>
      </a:lvl1pPr>
    </p:titleStyle>
    <p:bodyStyle>
      <a:lvl1pPr marL="0" marR="0" lvl="0" indent="0" rtl="0" hangingPunct="0">
        <a:spcBef>
          <a:spcPts val="0"/>
        </a:spcBef>
        <a:spcAft>
          <a:spcPts val="1417"/>
        </a:spcAft>
        <a:buNone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1pPr>
      <a:lvl2pPr marL="0" marR="0" lvl="1" indent="0" rtl="0" hangingPunct="0">
        <a:spcBef>
          <a:spcPts val="0"/>
        </a:spcBef>
        <a:spcAft>
          <a:spcPts val="1417"/>
        </a:spcAft>
        <a:buSzPct val="75000"/>
        <a:buFont typeface="StarSymbol"/>
        <a:buChar char="–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2pPr>
      <a:lvl3pPr marL="0" marR="0" lvl="2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3pPr>
      <a:lvl4pPr marL="0" marR="0" lvl="3" indent="0" rtl="0" hangingPunct="0">
        <a:spcBef>
          <a:spcPts val="0"/>
        </a:spcBef>
        <a:spcAft>
          <a:spcPts val="1417"/>
        </a:spcAft>
        <a:buSzPct val="75000"/>
        <a:buFont typeface="StarSymbol"/>
        <a:buChar char="–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4pPr>
      <a:lvl5pPr marL="0" marR="0" lvl="4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5pPr>
      <a:lvl6pPr marL="0" marR="0" lvl="5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6pPr>
      <a:lvl7pPr marL="0" marR="0" lvl="6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7pPr>
      <a:lvl8pPr marL="0" marR="0" lvl="7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8pPr>
      <a:lvl9pPr marL="0" marR="0" lvl="8" indent="0" rtl="0" hangingPunct="0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ru-RU" sz="1800" b="0" i="0" u="none" strike="noStrike" kern="1200" spc="0">
          <a:ln>
            <a:noFill/>
          </a:ln>
          <a:latin typeface="Calibri" pitchFamily="18"/>
          <a:ea typeface="Microsoft YaHei" pitchFamily="2"/>
          <a:cs typeface="Mangal" pitchFamily="2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МЕРОПРИЯТИЯ НА ЯНВАРЬ&#10;20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33"/>
          <p:cNvPicPr>
            <a:picLocks noChangeAspect="1"/>
          </p:cNvPicPr>
          <p:nvPr/>
        </p:nvPicPr>
        <p:blipFill>
          <a:blip r:embed="rId3">
            <a:alphaModFix/>
          </a:blip>
          <a:srcRect/>
          <a:stretch>
            <a:fillRect/>
          </a:stretch>
        </p:blipFill>
        <p:spPr>
          <a:xfrm>
            <a:off x="3731760" y="108000"/>
            <a:ext cx="3719880" cy="165816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object 35"/>
          <p:cNvSpPr/>
          <p:nvPr/>
        </p:nvSpPr>
        <p:spPr>
          <a:xfrm>
            <a:off x="106200" y="6987582"/>
            <a:ext cx="7345440" cy="3583440"/>
          </a:xfrm>
          <a:custGeom>
            <a:avLst/>
            <a:gdLst>
              <a:gd name="f0" fmla="val 0"/>
              <a:gd name="f1" fmla="val 1587"/>
              <a:gd name="f2" fmla="val 3583622"/>
              <a:gd name="f3" fmla="val 7345133"/>
              <a:gd name="f4" fmla="val 7345095"/>
              <a:gd name="f5" fmla="val 1398549"/>
              <a:gd name="f6" fmla="val 7272425"/>
              <a:gd name="f7" fmla="val 1411952"/>
              <a:gd name="f8" fmla="val 7198087"/>
              <a:gd name="f9" fmla="val 1424710"/>
              <a:gd name="f10" fmla="val 7122125"/>
              <a:gd name="f11" fmla="val 1436816"/>
              <a:gd name="f12" fmla="val 7044582"/>
              <a:gd name="f13" fmla="val 1448263"/>
              <a:gd name="f14" fmla="val 6965501"/>
              <a:gd name="f15" fmla="val 1459043"/>
              <a:gd name="f16" fmla="val 6884926"/>
              <a:gd name="f17" fmla="val 1469150"/>
              <a:gd name="f18" fmla="val 6802899"/>
              <a:gd name="f19" fmla="val 1478577"/>
              <a:gd name="f20" fmla="val 6719465"/>
              <a:gd name="f21" fmla="val 1487317"/>
              <a:gd name="f22" fmla="val 6634667"/>
              <a:gd name="f23" fmla="val 1495362"/>
              <a:gd name="f24" fmla="val 6548547"/>
              <a:gd name="f25" fmla="val 1502706"/>
              <a:gd name="f26" fmla="val 6461150"/>
              <a:gd name="f27" fmla="val 1509341"/>
              <a:gd name="f28" fmla="val 6372517"/>
              <a:gd name="f29" fmla="val 1515261"/>
              <a:gd name="f30" fmla="val 6282694"/>
              <a:gd name="f31" fmla="val 1520458"/>
              <a:gd name="f32" fmla="val 6191723"/>
              <a:gd name="f33" fmla="val 1524926"/>
              <a:gd name="f34" fmla="val 6099646"/>
              <a:gd name="f35" fmla="val 1528657"/>
              <a:gd name="f36" fmla="val 6006509"/>
              <a:gd name="f37" fmla="val 1531645"/>
              <a:gd name="f38" fmla="val 5912353"/>
              <a:gd name="f39" fmla="val 1533882"/>
              <a:gd name="f40" fmla="val 5817223"/>
              <a:gd name="f41" fmla="val 1535361"/>
              <a:gd name="f42" fmla="val 5721161"/>
              <a:gd name="f43" fmla="val 1536076"/>
              <a:gd name="f44" fmla="val 5624211"/>
              <a:gd name="f45" fmla="val 1536018"/>
              <a:gd name="f46" fmla="val 5526416"/>
              <a:gd name="f47" fmla="val 1535182"/>
              <a:gd name="f48" fmla="val 5427819"/>
              <a:gd name="f49" fmla="val 1533560"/>
              <a:gd name="f50" fmla="val 5328464"/>
              <a:gd name="f51" fmla="val 1531146"/>
              <a:gd name="f52" fmla="val 5228394"/>
              <a:gd name="f53" fmla="val 1527931"/>
              <a:gd name="f54" fmla="val 5127653"/>
              <a:gd name="f55" fmla="val 1523909"/>
              <a:gd name="f56" fmla="val 5026283"/>
              <a:gd name="f57" fmla="val 1519074"/>
              <a:gd name="f58" fmla="val 4924327"/>
              <a:gd name="f59" fmla="val 1513417"/>
              <a:gd name="f60" fmla="val 4821830"/>
              <a:gd name="f61" fmla="val 1506932"/>
              <a:gd name="f62" fmla="val 4718835"/>
              <a:gd name="f63" fmla="val 1499612"/>
              <a:gd name="f64" fmla="val 4615384"/>
              <a:gd name="f65" fmla="val 1491451"/>
              <a:gd name="f66" fmla="val 4511521"/>
              <a:gd name="f67" fmla="val 1482439"/>
              <a:gd name="f68" fmla="val 4407290"/>
              <a:gd name="f69" fmla="val 1472572"/>
              <a:gd name="f70" fmla="val 4302733"/>
              <a:gd name="f71" fmla="val 1461842"/>
              <a:gd name="f72" fmla="val 4197894"/>
              <a:gd name="f73" fmla="val 1450241"/>
              <a:gd name="f74" fmla="val 4092817"/>
              <a:gd name="f75" fmla="val 1437763"/>
              <a:gd name="f76" fmla="val 3987544"/>
              <a:gd name="f77" fmla="val 1424400"/>
              <a:gd name="f78" fmla="val 3882118"/>
              <a:gd name="f79" fmla="val 1410146"/>
              <a:gd name="f80" fmla="val 3776584"/>
              <a:gd name="f81" fmla="val 1394994"/>
              <a:gd name="f82" fmla="val 3670985"/>
              <a:gd name="f83" fmla="val 1378936"/>
              <a:gd name="f84" fmla="val 3565363"/>
              <a:gd name="f85" fmla="val 1361966"/>
              <a:gd name="f86" fmla="val 3459762"/>
              <a:gd name="f87" fmla="val 1344076"/>
              <a:gd name="f88" fmla="val 3354226"/>
              <a:gd name="f89" fmla="val 1325260"/>
              <a:gd name="f90" fmla="val 3248797"/>
              <a:gd name="f91" fmla="val 1305510"/>
              <a:gd name="f92" fmla="val 3143519"/>
              <a:gd name="f93" fmla="val 1284819"/>
              <a:gd name="f94" fmla="val 3038435"/>
              <a:gd name="f95" fmla="val 1263181"/>
              <a:gd name="f96" fmla="val 2933589"/>
              <a:gd name="f97" fmla="val 1240588"/>
              <a:gd name="f98" fmla="val 2829024"/>
              <a:gd name="f99" fmla="val 1217033"/>
              <a:gd name="f100" fmla="val 2776860"/>
              <a:gd name="f101" fmla="val 1204893"/>
              <a:gd name="f102" fmla="val 2724783"/>
              <a:gd name="f103" fmla="val 1192510"/>
              <a:gd name="f104" fmla="val 2672797"/>
              <a:gd name="f105" fmla="val 1179883"/>
              <a:gd name="f106" fmla="val 2620909"/>
              <a:gd name="f107" fmla="val 1167011"/>
              <a:gd name="f108" fmla="val 2569123"/>
              <a:gd name="f109" fmla="val 1153893"/>
              <a:gd name="f110" fmla="val 2517446"/>
              <a:gd name="f111" fmla="val 1140528"/>
              <a:gd name="f112" fmla="val 2465882"/>
              <a:gd name="f113" fmla="val 1126917"/>
              <a:gd name="f114" fmla="val 2414437"/>
              <a:gd name="f115" fmla="val 1113056"/>
              <a:gd name="f116" fmla="val 2363116"/>
              <a:gd name="f117" fmla="val 1098947"/>
              <a:gd name="f118" fmla="val 2311925"/>
              <a:gd name="f119" fmla="val 1084587"/>
              <a:gd name="f120" fmla="val 2260869"/>
              <a:gd name="f121" fmla="val 1069977"/>
              <a:gd name="f122" fmla="val 2209954"/>
              <a:gd name="f123" fmla="val 1055114"/>
              <a:gd name="f124" fmla="val 2159184"/>
              <a:gd name="f125" fmla="val 1039999"/>
              <a:gd name="f126" fmla="val 2108566"/>
              <a:gd name="f127" fmla="val 1024630"/>
              <a:gd name="f128" fmla="val 2058105"/>
              <a:gd name="f129" fmla="val 1009007"/>
              <a:gd name="f130" fmla="val 2007806"/>
              <a:gd name="f131" fmla="val 993129"/>
              <a:gd name="f132" fmla="val 1957675"/>
              <a:gd name="f133" fmla="val 976994"/>
              <a:gd name="f134" fmla="val 1907717"/>
              <a:gd name="f135" fmla="val 960601"/>
              <a:gd name="f136" fmla="val 1857937"/>
              <a:gd name="f137" fmla="val 943951"/>
              <a:gd name="f138" fmla="val 1808341"/>
              <a:gd name="f139" fmla="val 927042"/>
              <a:gd name="f140" fmla="val 1758934"/>
              <a:gd name="f141" fmla="val 909873"/>
              <a:gd name="f142" fmla="val 1709722"/>
              <a:gd name="f143" fmla="val 892444"/>
              <a:gd name="f144" fmla="val 1660710"/>
              <a:gd name="f145" fmla="val 874753"/>
              <a:gd name="f146" fmla="val 1611904"/>
              <a:gd name="f147" fmla="val 856800"/>
              <a:gd name="f148" fmla="val 1563308"/>
              <a:gd name="f149" fmla="val 838583"/>
              <a:gd name="f150" fmla="val 1514929"/>
              <a:gd name="f151" fmla="val 820102"/>
              <a:gd name="f152" fmla="val 1466772"/>
              <a:gd name="f153" fmla="val 801356"/>
              <a:gd name="f154" fmla="val 1418841"/>
              <a:gd name="f155" fmla="val 782344"/>
              <a:gd name="f156" fmla="val 1371144"/>
              <a:gd name="f157" fmla="val 763065"/>
              <a:gd name="f158" fmla="val 1323684"/>
              <a:gd name="f159" fmla="val 743519"/>
              <a:gd name="f160" fmla="val 1276468"/>
              <a:gd name="f161" fmla="val 723704"/>
              <a:gd name="f162" fmla="val 1229500"/>
              <a:gd name="f163" fmla="val 703619"/>
              <a:gd name="f164" fmla="val 1182787"/>
              <a:gd name="f165" fmla="val 683264"/>
              <a:gd name="f166" fmla="val 1136333"/>
              <a:gd name="f167" fmla="val 662638"/>
              <a:gd name="f168" fmla="val 1090144"/>
              <a:gd name="f169" fmla="val 641740"/>
              <a:gd name="f170" fmla="val 1044226"/>
              <a:gd name="f171" fmla="val 620569"/>
              <a:gd name="f172" fmla="val 998584"/>
              <a:gd name="f173" fmla="val 599124"/>
              <a:gd name="f174" fmla="val 953223"/>
              <a:gd name="f175" fmla="val 577404"/>
              <a:gd name="f176" fmla="val 908149"/>
              <a:gd name="f177" fmla="val 555409"/>
              <a:gd name="f178" fmla="val 863366"/>
              <a:gd name="f179" fmla="val 533137"/>
              <a:gd name="f180" fmla="val 818882"/>
              <a:gd name="f181" fmla="val 510588"/>
              <a:gd name="f182" fmla="val 774700"/>
              <a:gd name="f183" fmla="val 487760"/>
              <a:gd name="f184" fmla="val 730826"/>
              <a:gd name="f185" fmla="val 464654"/>
              <a:gd name="f186" fmla="val 687267"/>
              <a:gd name="f187" fmla="val 441267"/>
              <a:gd name="f188" fmla="val 644026"/>
              <a:gd name="f189" fmla="val 417599"/>
              <a:gd name="f190" fmla="val 601110"/>
              <a:gd name="f191" fmla="val 393650"/>
              <a:gd name="f192" fmla="val 558524"/>
              <a:gd name="f193" fmla="val 369418"/>
              <a:gd name="f194" fmla="val 516273"/>
              <a:gd name="f195" fmla="val 344903"/>
              <a:gd name="f196" fmla="val 474364"/>
              <a:gd name="f197" fmla="val 320103"/>
              <a:gd name="f198" fmla="val 432800"/>
              <a:gd name="f199" fmla="val 295018"/>
              <a:gd name="f200" fmla="val 391588"/>
              <a:gd name="f201" fmla="val 269646"/>
              <a:gd name="f202" fmla="val 350733"/>
              <a:gd name="f203" fmla="val 243988"/>
              <a:gd name="f204" fmla="val 310241"/>
              <a:gd name="f205" fmla="val 218041"/>
              <a:gd name="f206" fmla="val 270116"/>
              <a:gd name="f207" fmla="val 191806"/>
              <a:gd name="f208" fmla="val 230365"/>
              <a:gd name="f209" fmla="val 165281"/>
              <a:gd name="f210" fmla="val 190992"/>
              <a:gd name="f211" fmla="val 138466"/>
              <a:gd name="f212" fmla="val 152004"/>
              <a:gd name="f213" fmla="val 111359"/>
              <a:gd name="f214" fmla="val 113405"/>
              <a:gd name="f215" fmla="val 83960"/>
              <a:gd name="f216" fmla="val 75201"/>
              <a:gd name="f217" fmla="val 56267"/>
              <a:gd name="f218" fmla="val 37397"/>
              <a:gd name="f219" fmla="val 2828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7345680" h="3583940">
                <a:moveTo>
                  <a:pt x="f0" y="f0"/>
                </a:moveTo>
                <a:lnTo>
                  <a:pt x="f1" y="f2"/>
                </a:lnTo>
                <a:lnTo>
                  <a:pt x="f3" y="f2"/>
                </a:lnTo>
                <a:lnTo>
                  <a:pt x="f4" y="f5"/>
                </a:lnTo>
                <a:lnTo>
                  <a:pt x="f6" y="f7"/>
                </a:lnTo>
                <a:lnTo>
                  <a:pt x="f8" y="f9"/>
                </a:lnTo>
                <a:lnTo>
                  <a:pt x="f10" y="f11"/>
                </a:lnTo>
                <a:lnTo>
                  <a:pt x="f12" y="f13"/>
                </a:lnTo>
                <a:lnTo>
                  <a:pt x="f14" y="f15"/>
                </a:lnTo>
                <a:lnTo>
                  <a:pt x="f16" y="f17"/>
                </a:lnTo>
                <a:lnTo>
                  <a:pt x="f18" y="f19"/>
                </a:lnTo>
                <a:lnTo>
                  <a:pt x="f20" y="f21"/>
                </a:lnTo>
                <a:lnTo>
                  <a:pt x="f22" y="f23"/>
                </a:lnTo>
                <a:lnTo>
                  <a:pt x="f24" y="f25"/>
                </a:lnTo>
                <a:lnTo>
                  <a:pt x="f26" y="f27"/>
                </a:lnTo>
                <a:lnTo>
                  <a:pt x="f28" y="f29"/>
                </a:lnTo>
                <a:lnTo>
                  <a:pt x="f30" y="f31"/>
                </a:lnTo>
                <a:lnTo>
                  <a:pt x="f32" y="f33"/>
                </a:lnTo>
                <a:lnTo>
                  <a:pt x="f34" y="f35"/>
                </a:lnTo>
                <a:lnTo>
                  <a:pt x="f36" y="f37"/>
                </a:lnTo>
                <a:lnTo>
                  <a:pt x="f38" y="f39"/>
                </a:lnTo>
                <a:lnTo>
                  <a:pt x="f40" y="f41"/>
                </a:lnTo>
                <a:lnTo>
                  <a:pt x="f42" y="f43"/>
                </a:lnTo>
                <a:lnTo>
                  <a:pt x="f44" y="f45"/>
                </a:lnTo>
                <a:lnTo>
                  <a:pt x="f46" y="f47"/>
                </a:lnTo>
                <a:lnTo>
                  <a:pt x="f48" y="f49"/>
                </a:lnTo>
                <a:lnTo>
                  <a:pt x="f50" y="f51"/>
                </a:lnTo>
                <a:lnTo>
                  <a:pt x="f52" y="f53"/>
                </a:lnTo>
                <a:lnTo>
                  <a:pt x="f54" y="f55"/>
                </a:lnTo>
                <a:lnTo>
                  <a:pt x="f56" y="f57"/>
                </a:lnTo>
                <a:lnTo>
                  <a:pt x="f58" y="f59"/>
                </a:lnTo>
                <a:lnTo>
                  <a:pt x="f60" y="f61"/>
                </a:lnTo>
                <a:lnTo>
                  <a:pt x="f62" y="f63"/>
                </a:lnTo>
                <a:lnTo>
                  <a:pt x="f64" y="f65"/>
                </a:lnTo>
                <a:lnTo>
                  <a:pt x="f66" y="f67"/>
                </a:lnTo>
                <a:lnTo>
                  <a:pt x="f68" y="f69"/>
                </a:lnTo>
                <a:lnTo>
                  <a:pt x="f70" y="f71"/>
                </a:lnTo>
                <a:lnTo>
                  <a:pt x="f72" y="f73"/>
                </a:lnTo>
                <a:lnTo>
                  <a:pt x="f74" y="f75"/>
                </a:lnTo>
                <a:lnTo>
                  <a:pt x="f76" y="f77"/>
                </a:lnTo>
                <a:lnTo>
                  <a:pt x="f78" y="f79"/>
                </a:lnTo>
                <a:lnTo>
                  <a:pt x="f80" y="f81"/>
                </a:lnTo>
                <a:lnTo>
                  <a:pt x="f82" y="f83"/>
                </a:lnTo>
                <a:lnTo>
                  <a:pt x="f84" y="f85"/>
                </a:lnTo>
                <a:lnTo>
                  <a:pt x="f86" y="f87"/>
                </a:lnTo>
                <a:lnTo>
                  <a:pt x="f88" y="f89"/>
                </a:lnTo>
                <a:lnTo>
                  <a:pt x="f90" y="f91"/>
                </a:lnTo>
                <a:lnTo>
                  <a:pt x="f92" y="f93"/>
                </a:lnTo>
                <a:lnTo>
                  <a:pt x="f94" y="f95"/>
                </a:lnTo>
                <a:lnTo>
                  <a:pt x="f96" y="f97"/>
                </a:lnTo>
                <a:lnTo>
                  <a:pt x="f98" y="f99"/>
                </a:lnTo>
                <a:lnTo>
                  <a:pt x="f100" y="f101"/>
                </a:lnTo>
                <a:lnTo>
                  <a:pt x="f102" y="f103"/>
                </a:lnTo>
                <a:lnTo>
                  <a:pt x="f104" y="f105"/>
                </a:lnTo>
                <a:lnTo>
                  <a:pt x="f106" y="f107"/>
                </a:lnTo>
                <a:lnTo>
                  <a:pt x="f108" y="f109"/>
                </a:lnTo>
                <a:lnTo>
                  <a:pt x="f110" y="f111"/>
                </a:lnTo>
                <a:lnTo>
                  <a:pt x="f112" y="f113"/>
                </a:lnTo>
                <a:lnTo>
                  <a:pt x="f114" y="f115"/>
                </a:lnTo>
                <a:lnTo>
                  <a:pt x="f116" y="f117"/>
                </a:lnTo>
                <a:lnTo>
                  <a:pt x="f118" y="f119"/>
                </a:lnTo>
                <a:lnTo>
                  <a:pt x="f120" y="f121"/>
                </a:lnTo>
                <a:lnTo>
                  <a:pt x="f122" y="f123"/>
                </a:lnTo>
                <a:lnTo>
                  <a:pt x="f124" y="f125"/>
                </a:lnTo>
                <a:lnTo>
                  <a:pt x="f126" y="f127"/>
                </a:lnTo>
                <a:lnTo>
                  <a:pt x="f128" y="f129"/>
                </a:lnTo>
                <a:lnTo>
                  <a:pt x="f130" y="f131"/>
                </a:lnTo>
                <a:lnTo>
                  <a:pt x="f132" y="f133"/>
                </a:lnTo>
                <a:lnTo>
                  <a:pt x="f134" y="f135"/>
                </a:lnTo>
                <a:lnTo>
                  <a:pt x="f136" y="f137"/>
                </a:lnTo>
                <a:lnTo>
                  <a:pt x="f138" y="f139"/>
                </a:lnTo>
                <a:lnTo>
                  <a:pt x="f140" y="f141"/>
                </a:lnTo>
                <a:lnTo>
                  <a:pt x="f142" y="f143"/>
                </a:lnTo>
                <a:lnTo>
                  <a:pt x="f144" y="f145"/>
                </a:lnTo>
                <a:lnTo>
                  <a:pt x="f146" y="f147"/>
                </a:lnTo>
                <a:lnTo>
                  <a:pt x="f148" y="f149"/>
                </a:lnTo>
                <a:lnTo>
                  <a:pt x="f150" y="f151"/>
                </a:lnTo>
                <a:lnTo>
                  <a:pt x="f152" y="f153"/>
                </a:lnTo>
                <a:lnTo>
                  <a:pt x="f154" y="f155"/>
                </a:lnTo>
                <a:lnTo>
                  <a:pt x="f156" y="f157"/>
                </a:lnTo>
                <a:lnTo>
                  <a:pt x="f158" y="f159"/>
                </a:lnTo>
                <a:lnTo>
                  <a:pt x="f160" y="f161"/>
                </a:lnTo>
                <a:lnTo>
                  <a:pt x="f162" y="f163"/>
                </a:lnTo>
                <a:lnTo>
                  <a:pt x="f164" y="f165"/>
                </a:lnTo>
                <a:lnTo>
                  <a:pt x="f166" y="f167"/>
                </a:lnTo>
                <a:lnTo>
                  <a:pt x="f168" y="f169"/>
                </a:lnTo>
                <a:lnTo>
                  <a:pt x="f170" y="f171"/>
                </a:lnTo>
                <a:lnTo>
                  <a:pt x="f172" y="f173"/>
                </a:lnTo>
                <a:lnTo>
                  <a:pt x="f174" y="f175"/>
                </a:lnTo>
                <a:lnTo>
                  <a:pt x="f176" y="f177"/>
                </a:lnTo>
                <a:lnTo>
                  <a:pt x="f178" y="f179"/>
                </a:lnTo>
                <a:lnTo>
                  <a:pt x="f180" y="f181"/>
                </a:lnTo>
                <a:lnTo>
                  <a:pt x="f182" y="f183"/>
                </a:lnTo>
                <a:lnTo>
                  <a:pt x="f184" y="f185"/>
                </a:lnTo>
                <a:lnTo>
                  <a:pt x="f186" y="f187"/>
                </a:lnTo>
                <a:lnTo>
                  <a:pt x="f188" y="f189"/>
                </a:lnTo>
                <a:lnTo>
                  <a:pt x="f190" y="f191"/>
                </a:lnTo>
                <a:lnTo>
                  <a:pt x="f192" y="f193"/>
                </a:lnTo>
                <a:lnTo>
                  <a:pt x="f194" y="f195"/>
                </a:lnTo>
                <a:lnTo>
                  <a:pt x="f196" y="f197"/>
                </a:lnTo>
                <a:lnTo>
                  <a:pt x="f198" y="f199"/>
                </a:lnTo>
                <a:lnTo>
                  <a:pt x="f200" y="f201"/>
                </a:lnTo>
                <a:lnTo>
                  <a:pt x="f202" y="f203"/>
                </a:lnTo>
                <a:lnTo>
                  <a:pt x="f204" y="f205"/>
                </a:lnTo>
                <a:lnTo>
                  <a:pt x="f206" y="f207"/>
                </a:lnTo>
                <a:lnTo>
                  <a:pt x="f208" y="f209"/>
                </a:lnTo>
                <a:lnTo>
                  <a:pt x="f210" y="f211"/>
                </a:lnTo>
                <a:lnTo>
                  <a:pt x="f212" y="f213"/>
                </a:lnTo>
                <a:lnTo>
                  <a:pt x="f214" y="f215"/>
                </a:lnTo>
                <a:lnTo>
                  <a:pt x="f216" y="f217"/>
                </a:lnTo>
                <a:lnTo>
                  <a:pt x="f218" y="f219"/>
                </a:lnTo>
                <a:lnTo>
                  <a:pt x="f0" y="f0"/>
                </a:lnTo>
                <a:close/>
              </a:path>
            </a:pathLst>
          </a:custGeom>
          <a:solidFill>
            <a:srgbClr val="4156A6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2" name="object 43"/>
          <p:cNvSpPr/>
          <p:nvPr/>
        </p:nvSpPr>
        <p:spPr>
          <a:xfrm>
            <a:off x="628920" y="8441640"/>
            <a:ext cx="5113800" cy="216467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174600" rIns="0" bIns="0" anchor="t" anchorCtr="0" compatLnSpc="0">
            <a:spAutoFit/>
          </a:bodyPr>
          <a:lstStyle/>
          <a:p>
            <a:pPr marL="12600" marR="1196280" lvl="0" indent="0" rtl="0" hangingPunct="0">
              <a:lnSpc>
                <a:spcPct val="75000"/>
              </a:lnSpc>
              <a:spcBef>
                <a:spcPts val="1375"/>
              </a:spcBef>
              <a:spcAft>
                <a:spcPts val="0"/>
              </a:spcAft>
              <a:buNone/>
              <a:tabLst/>
            </a:pPr>
            <a:r>
              <a:rPr lang="ru-RU" sz="4400" b="1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ПРИХОДИТЕ, МЫ ВАС ЖДЕМ!</a:t>
            </a:r>
          </a:p>
          <a:p>
            <a:pPr marL="15120" marR="1196280" lvl="0" indent="0" rtl="0" hangingPunct="0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None/>
              <a:tabLst/>
            </a:pP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Наши контакты:</a:t>
            </a:r>
          </a:p>
          <a:p>
            <a:pPr marL="15120" marR="5040" hangingPunct="0">
              <a:spcBef>
                <a:spcPts val="130"/>
              </a:spcBef>
            </a:pP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Адрес</a:t>
            </a:r>
            <a:r>
              <a:rPr lang="ru-RU" sz="1300" b="0" i="0" u="none" strike="noStrike" kern="1200" spc="0" dirty="0" smtClean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: г</a:t>
            </a:r>
            <a:r>
              <a:rPr lang="ru-RU" sz="1300" b="0" i="0" u="none" strike="noStrike" kern="1200" spc="0" dirty="0" smtClean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. Мосальск</a:t>
            </a:r>
            <a:r>
              <a:rPr lang="ru-RU" sz="1300" b="0" i="0" u="none" strike="noStrike" kern="1200" spc="0" dirty="0" smtClean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, ул. Советская </a:t>
            </a:r>
            <a:r>
              <a:rPr lang="ru-RU" sz="1300" b="0" i="0" u="none" strike="noStrike" kern="1200" spc="0" dirty="0" smtClean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д.7</a:t>
            </a:r>
            <a:br>
              <a:rPr lang="ru-RU" sz="1300" b="0" i="0" u="none" strike="noStrike" kern="1200" spc="0" dirty="0" smtClean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</a:br>
            <a:r>
              <a:rPr lang="ru-RU" sz="1300" dirty="0">
                <a:solidFill>
                  <a:srgbClr val="FFFFFF"/>
                </a:solidFill>
                <a:cs typeface="Calibri"/>
              </a:rPr>
              <a:t>ФИО</a:t>
            </a:r>
            <a:r>
              <a:rPr lang="ru-RU" sz="1300" dirty="0" smtClean="0">
                <a:solidFill>
                  <a:srgbClr val="FFFFFF"/>
                </a:solidFill>
                <a:cs typeface="Calibri"/>
              </a:rPr>
              <a:t>: Дубенок Светлана Владимировна</a:t>
            </a:r>
            <a: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/>
            </a:r>
            <a:br>
              <a:rPr lang="ru-RU" sz="1300" b="0" i="0" u="none" strike="noStrike" kern="1200" spc="0" dirty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</a:br>
            <a:endParaRPr lang="ru-RU" sz="1300" b="0" i="0" u="none" strike="noStrike" kern="1200" spc="0" dirty="0">
              <a:ln>
                <a:noFill/>
              </a:ln>
              <a:solidFill>
                <a:srgbClr val="FFFFFF"/>
              </a:solidFill>
              <a:latin typeface="Calibri" pitchFamily="18"/>
              <a:ea typeface="Microsoft YaHei" pitchFamily="2"/>
              <a:cs typeface="Calibri" pitchFamily="2"/>
            </a:endParaRPr>
          </a:p>
        </p:txBody>
      </p:sp>
      <p:grpSp>
        <p:nvGrpSpPr>
          <p:cNvPr id="15" name="Группа 103"/>
          <p:cNvGrpSpPr/>
          <p:nvPr/>
        </p:nvGrpSpPr>
        <p:grpSpPr>
          <a:xfrm>
            <a:off x="476899" y="108000"/>
            <a:ext cx="2517841" cy="983520"/>
            <a:chOff x="512279" y="489240"/>
            <a:chExt cx="2517841" cy="983520"/>
          </a:xfrm>
        </p:grpSpPr>
        <p:pic>
          <p:nvPicPr>
            <p:cNvPr id="16" name="object 49"/>
            <p:cNvPicPr>
              <a:picLocks noChangeAspect="1"/>
            </p:cNvPicPr>
            <p:nvPr/>
          </p:nvPicPr>
          <p:blipFill>
            <a:blip r:embed="rId4">
              <a:alphaModFix/>
            </a:blip>
            <a:srcRect/>
            <a:stretch>
              <a:fillRect/>
            </a:stretch>
          </p:blipFill>
          <p:spPr>
            <a:xfrm>
              <a:off x="512279" y="489240"/>
              <a:ext cx="839159" cy="95688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7" name="object 50"/>
            <p:cNvSpPr/>
            <p:nvPr/>
          </p:nvSpPr>
          <p:spPr>
            <a:xfrm>
              <a:off x="1577160" y="814680"/>
              <a:ext cx="294840" cy="185040"/>
            </a:xfrm>
            <a:custGeom>
              <a:avLst/>
              <a:gdLst>
                <a:gd name="f0" fmla="val 0"/>
                <a:gd name="f1" fmla="val 149402"/>
                <a:gd name="f2" fmla="val 132080"/>
                <a:gd name="f3" fmla="val 126225"/>
                <a:gd name="f4" fmla="val 104965"/>
                <a:gd name="f5" fmla="val 21259"/>
                <a:gd name="f6" fmla="val 151130"/>
                <a:gd name="f7" fmla="val 129438"/>
                <a:gd name="f8" fmla="val 185420"/>
                <a:gd name="f9" fmla="val 295008"/>
                <a:gd name="f10" fmla="val 207429"/>
                <a:gd name="f11" fmla="val 83820"/>
                <a:gd name="f12" fmla="val 282778"/>
                <a:gd name="f13" fmla="val 64770"/>
                <a:gd name="f14" fmla="val 19050"/>
                <a:gd name="f15" fmla="val 291998"/>
                <a:gd name="f16" fmla="val 185966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95275" h="185419">
                  <a:moveTo>
                    <a:pt x="f1" y="f2"/>
                  </a:moveTo>
                  <a:lnTo>
                    <a:pt x="f3" y="f2"/>
                  </a:lnTo>
                  <a:lnTo>
                    <a:pt x="f3" y="f0"/>
                  </a:lnTo>
                  <a:lnTo>
                    <a:pt x="f4" y="f0"/>
                  </a:lnTo>
                  <a:lnTo>
                    <a:pt x="f4" y="f2"/>
                  </a:lnTo>
                  <a:lnTo>
                    <a:pt x="f5" y="f2"/>
                  </a:lnTo>
                  <a:lnTo>
                    <a:pt x="f5" y="f0"/>
                  </a:lnTo>
                  <a:lnTo>
                    <a:pt x="f0" y="f0"/>
                  </a:lnTo>
                  <a:lnTo>
                    <a:pt x="f0" y="f2"/>
                  </a:lnTo>
                  <a:lnTo>
                    <a:pt x="f0" y="f6"/>
                  </a:lnTo>
                  <a:lnTo>
                    <a:pt x="f7" y="f6"/>
                  </a:lnTo>
                  <a:lnTo>
                    <a:pt x="f7" y="f8"/>
                  </a:lnTo>
                  <a:lnTo>
                    <a:pt x="f1" y="f8"/>
                  </a:lnTo>
                  <a:lnTo>
                    <a:pt x="f1" y="f6"/>
                  </a:lnTo>
                  <a:lnTo>
                    <a:pt x="f1" y="f2"/>
                  </a:lnTo>
                  <a:close/>
                </a:path>
                <a:path w="295275" h="185419">
                  <a:moveTo>
                    <a:pt x="f9" y="f2"/>
                  </a:moveTo>
                  <a:lnTo>
                    <a:pt x="f10" y="f2"/>
                  </a:lnTo>
                  <a:lnTo>
                    <a:pt x="f10" y="f11"/>
                  </a:lnTo>
                  <a:lnTo>
                    <a:pt x="f12" y="f11"/>
                  </a:lnTo>
                  <a:lnTo>
                    <a:pt x="f12" y="f13"/>
                  </a:lnTo>
                  <a:lnTo>
                    <a:pt x="f10" y="f13"/>
                  </a:lnTo>
                  <a:lnTo>
                    <a:pt x="f10" y="f14"/>
                  </a:lnTo>
                  <a:lnTo>
                    <a:pt x="f15" y="f14"/>
                  </a:lnTo>
                  <a:lnTo>
                    <a:pt x="f15" y="f0"/>
                  </a:lnTo>
                  <a:lnTo>
                    <a:pt x="f16" y="f0"/>
                  </a:lnTo>
                  <a:lnTo>
                    <a:pt x="f16" y="f14"/>
                  </a:lnTo>
                  <a:lnTo>
                    <a:pt x="f16" y="f13"/>
                  </a:lnTo>
                  <a:lnTo>
                    <a:pt x="f16" y="f11"/>
                  </a:lnTo>
                  <a:lnTo>
                    <a:pt x="f16" y="f2"/>
                  </a:lnTo>
                  <a:lnTo>
                    <a:pt x="f16" y="f6"/>
                  </a:lnTo>
                  <a:lnTo>
                    <a:pt x="f9" y="f6"/>
                  </a:lnTo>
                  <a:lnTo>
                    <a:pt x="f9" y="f2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  <a:prstDash val="solid"/>
            </a:ln>
          </p:spPr>
          <p:txBody>
            <a:bodyPr vert="horz" wrap="square" lIns="0" tIns="0" rIns="0" bIns="0" anchor="t" anchorCtr="0" compatLnSpc="0">
              <a:noAutofit/>
            </a:bodyPr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ru-RU" sz="1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endParaRPr>
            </a:p>
          </p:txBody>
        </p:sp>
        <p:grpSp>
          <p:nvGrpSpPr>
            <p:cNvPr id="18" name="object 51"/>
            <p:cNvGrpSpPr/>
            <p:nvPr/>
          </p:nvGrpSpPr>
          <p:grpSpPr>
            <a:xfrm>
              <a:off x="1917719" y="814680"/>
              <a:ext cx="447481" cy="150840"/>
              <a:chOff x="1917719" y="814680"/>
              <a:chExt cx="447481" cy="150840"/>
            </a:xfrm>
          </p:grpSpPr>
          <p:sp>
            <p:nvSpPr>
              <p:cNvPr id="19" name="object 52"/>
              <p:cNvSpPr/>
              <p:nvPr/>
            </p:nvSpPr>
            <p:spPr>
              <a:xfrm>
                <a:off x="1917719" y="814680"/>
                <a:ext cx="290520" cy="150840"/>
              </a:xfrm>
              <a:custGeom>
                <a:avLst/>
                <a:gdLst>
                  <a:gd name="f0" fmla="val 0"/>
                  <a:gd name="f1" fmla="val 151130"/>
                  <a:gd name="f2" fmla="val 129222"/>
                  <a:gd name="f3" fmla="val 381"/>
                  <a:gd name="f4" fmla="val 107759"/>
                  <a:gd name="f5" fmla="val 65151"/>
                  <a:gd name="f6" fmla="val 21463"/>
                  <a:gd name="f7" fmla="val 84201"/>
                  <a:gd name="f8" fmla="val 150241"/>
                  <a:gd name="f9" fmla="val 290398"/>
                  <a:gd name="f10" fmla="val 166535"/>
                  <a:gd name="f11" fmla="val 19050"/>
                  <a:gd name="f12" fmla="val 217843"/>
                  <a:gd name="f13" fmla="val 238874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90830" h="151130">
                    <a:moveTo>
                      <a:pt x="f2" y="f3"/>
                    </a:moveTo>
                    <a:lnTo>
                      <a:pt x="f4" y="f3"/>
                    </a:lnTo>
                    <a:lnTo>
                      <a:pt x="f4" y="f5"/>
                    </a:lnTo>
                    <a:lnTo>
                      <a:pt x="f6" y="f5"/>
                    </a:lnTo>
                    <a:lnTo>
                      <a:pt x="f6" y="f3"/>
                    </a:lnTo>
                    <a:lnTo>
                      <a:pt x="f0" y="f3"/>
                    </a:lnTo>
                    <a:lnTo>
                      <a:pt x="f0" y="f5"/>
                    </a:lnTo>
                    <a:lnTo>
                      <a:pt x="f0" y="f7"/>
                    </a:lnTo>
                    <a:lnTo>
                      <a:pt x="f0" y="f8"/>
                    </a:lnTo>
                    <a:lnTo>
                      <a:pt x="f6" y="f8"/>
                    </a:lnTo>
                    <a:lnTo>
                      <a:pt x="f6" y="f7"/>
                    </a:lnTo>
                    <a:lnTo>
                      <a:pt x="f4" y="f7"/>
                    </a:lnTo>
                    <a:lnTo>
                      <a:pt x="f4" y="f8"/>
                    </a:lnTo>
                    <a:lnTo>
                      <a:pt x="f2" y="f8"/>
                    </a:lnTo>
                    <a:lnTo>
                      <a:pt x="f2" y="f7"/>
                    </a:lnTo>
                    <a:lnTo>
                      <a:pt x="f2" y="f5"/>
                    </a:lnTo>
                    <a:lnTo>
                      <a:pt x="f2" y="f3"/>
                    </a:lnTo>
                    <a:close/>
                  </a:path>
                  <a:path w="290830" h="151130">
                    <a:moveTo>
                      <a:pt x="f9" y="f0"/>
                    </a:moveTo>
                    <a:lnTo>
                      <a:pt x="f10" y="f0"/>
                    </a:lnTo>
                    <a:lnTo>
                      <a:pt x="f10" y="f11"/>
                    </a:lnTo>
                    <a:lnTo>
                      <a:pt x="f12" y="f11"/>
                    </a:lnTo>
                    <a:lnTo>
                      <a:pt x="f12" y="f1"/>
                    </a:lnTo>
                    <a:lnTo>
                      <a:pt x="f13" y="f1"/>
                    </a:lnTo>
                    <a:lnTo>
                      <a:pt x="f13" y="f11"/>
                    </a:lnTo>
                    <a:lnTo>
                      <a:pt x="f9" y="f11"/>
                    </a:lnTo>
                    <a:lnTo>
                      <a:pt x="f9" y="f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vert="horz" wrap="square" lIns="0" tIns="0" rIns="0" bIns="0" anchor="t" anchorCtr="0" compatLnSpc="0">
                <a:noAutofit/>
              </a:bodyPr>
              <a:lstStyle/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  <p:pic>
            <p:nvPicPr>
              <p:cNvPr id="20" name="object 53"/>
              <p:cNvPicPr>
                <a:picLocks noChangeAspect="1"/>
              </p:cNvPicPr>
              <p:nvPr/>
            </p:nvPicPr>
            <p:blipFill>
              <a:blip r:embed="rId5">
                <a:alphaModFix/>
              </a:blip>
              <a:srcRect/>
              <a:stretch>
                <a:fillRect/>
              </a:stretch>
            </p:blipFill>
            <p:spPr>
              <a:xfrm>
                <a:off x="2244240" y="815040"/>
                <a:ext cx="120960" cy="14976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21" name="object 54"/>
            <p:cNvPicPr>
              <a:picLocks noChangeAspect="1"/>
            </p:cNvPicPr>
            <p:nvPr/>
          </p:nvPicPr>
          <p:blipFill>
            <a:blip r:embed="rId6">
              <a:alphaModFix/>
            </a:blip>
            <a:srcRect/>
            <a:stretch>
              <a:fillRect/>
            </a:stretch>
          </p:blipFill>
          <p:spPr>
            <a:xfrm>
              <a:off x="1556639" y="1049759"/>
              <a:ext cx="159480" cy="15336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2" name="object 55"/>
            <p:cNvGrpSpPr/>
            <p:nvPr/>
          </p:nvGrpSpPr>
          <p:grpSpPr>
            <a:xfrm>
              <a:off x="1762919" y="1051200"/>
              <a:ext cx="677159" cy="183240"/>
              <a:chOff x="1762919" y="1051200"/>
              <a:chExt cx="677159" cy="183240"/>
            </a:xfrm>
          </p:grpSpPr>
          <p:pic>
            <p:nvPicPr>
              <p:cNvPr id="23" name="object 56"/>
              <p:cNvPicPr>
                <a:picLocks noChangeAspect="1"/>
              </p:cNvPicPr>
              <p:nvPr/>
            </p:nvPicPr>
            <p:blipFill>
              <a:blip r:embed="rId7">
                <a:alphaModFix/>
              </a:blip>
              <a:srcRect/>
              <a:stretch>
                <a:fillRect/>
              </a:stretch>
            </p:blipFill>
            <p:spPr>
              <a:xfrm>
                <a:off x="1762919" y="1051560"/>
                <a:ext cx="122400" cy="14976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4" name="object 57"/>
              <p:cNvSpPr/>
              <p:nvPr/>
            </p:nvSpPr>
            <p:spPr>
              <a:xfrm>
                <a:off x="1917719" y="1051200"/>
                <a:ext cx="522359" cy="183240"/>
              </a:xfrm>
              <a:custGeom>
                <a:avLst/>
                <a:gdLst>
                  <a:gd name="f0" fmla="val 0"/>
                  <a:gd name="f1" fmla="val 104749"/>
                  <a:gd name="f2" fmla="val 495"/>
                  <a:gd name="f3" fmla="val 83718"/>
                  <a:gd name="f4" fmla="val 132080"/>
                  <a:gd name="f5" fmla="val 210794"/>
                  <a:gd name="f6" fmla="val 132575"/>
                  <a:gd name="f7" fmla="val 188252"/>
                  <a:gd name="f8" fmla="val 167220"/>
                  <a:gd name="f9" fmla="val 166789"/>
                  <a:gd name="f10" fmla="val 21247"/>
                  <a:gd name="f11" fmla="val 150355"/>
                  <a:gd name="f12" fmla="val 191046"/>
                  <a:gd name="f13" fmla="val 183375"/>
                  <a:gd name="f14" fmla="val 352691"/>
                  <a:gd name="f15" fmla="val 265112"/>
                  <a:gd name="f16" fmla="val 83820"/>
                  <a:gd name="f17" fmla="val 340461"/>
                  <a:gd name="f18" fmla="val 64770"/>
                  <a:gd name="f19" fmla="val 19050"/>
                  <a:gd name="f20" fmla="val 349681"/>
                  <a:gd name="f21" fmla="val 243649"/>
                  <a:gd name="f22" fmla="val 151130"/>
                  <a:gd name="f23" fmla="val 522490"/>
                  <a:gd name="f24" fmla="val 501027"/>
                  <a:gd name="f25" fmla="val 65265"/>
                  <a:gd name="f26" fmla="val 414731"/>
                  <a:gd name="f27" fmla="val 393268"/>
                  <a:gd name="f28" fmla="val 84315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522605" h="183515">
                    <a:moveTo>
                      <a:pt x="f1" y="f2"/>
                    </a:moveTo>
                    <a:lnTo>
                      <a:pt x="f3" y="f2"/>
                    </a:lnTo>
                    <a:lnTo>
                      <a:pt x="f3" y="f4"/>
                    </a:lnTo>
                    <a:lnTo>
                      <a:pt x="f1" y="f4"/>
                    </a:lnTo>
                    <a:lnTo>
                      <a:pt x="f1" y="f2"/>
                    </a:lnTo>
                    <a:close/>
                  </a:path>
                  <a:path w="522605" h="183515">
                    <a:moveTo>
                      <a:pt x="f5" y="f6"/>
                    </a:moveTo>
                    <a:lnTo>
                      <a:pt x="f7" y="f6"/>
                    </a:lnTo>
                    <a:lnTo>
                      <a:pt x="f7" y="f2"/>
                    </a:lnTo>
                    <a:lnTo>
                      <a:pt x="f8" y="f2"/>
                    </a:lnTo>
                    <a:lnTo>
                      <a:pt x="f8" y="f6"/>
                    </a:lnTo>
                    <a:lnTo>
                      <a:pt x="f9" y="f6"/>
                    </a:lnTo>
                    <a:lnTo>
                      <a:pt x="f10" y="f6"/>
                    </a:lnTo>
                    <a:lnTo>
                      <a:pt x="f10" y="f2"/>
                    </a:lnTo>
                    <a:lnTo>
                      <a:pt x="f0" y="f2"/>
                    </a:lnTo>
                    <a:lnTo>
                      <a:pt x="f0" y="f6"/>
                    </a:lnTo>
                    <a:lnTo>
                      <a:pt x="f0" y="f11"/>
                    </a:lnTo>
                    <a:lnTo>
                      <a:pt x="f9" y="f11"/>
                    </a:lnTo>
                    <a:lnTo>
                      <a:pt x="f7" y="f11"/>
                    </a:lnTo>
                    <a:lnTo>
                      <a:pt x="f12" y="f11"/>
                    </a:lnTo>
                    <a:lnTo>
                      <a:pt x="f12" y="f13"/>
                    </a:lnTo>
                    <a:lnTo>
                      <a:pt x="f5" y="f13"/>
                    </a:lnTo>
                    <a:lnTo>
                      <a:pt x="f5" y="f11"/>
                    </a:lnTo>
                    <a:lnTo>
                      <a:pt x="f5" y="f6"/>
                    </a:lnTo>
                    <a:close/>
                  </a:path>
                  <a:path w="522605" h="183515">
                    <a:moveTo>
                      <a:pt x="f14" y="f4"/>
                    </a:moveTo>
                    <a:lnTo>
                      <a:pt x="f15" y="f4"/>
                    </a:lnTo>
                    <a:lnTo>
                      <a:pt x="f15" y="f16"/>
                    </a:lnTo>
                    <a:lnTo>
                      <a:pt x="f17" y="f16"/>
                    </a:lnTo>
                    <a:lnTo>
                      <a:pt x="f17" y="f18"/>
                    </a:lnTo>
                    <a:lnTo>
                      <a:pt x="f15" y="f18"/>
                    </a:lnTo>
                    <a:lnTo>
                      <a:pt x="f15" y="f19"/>
                    </a:lnTo>
                    <a:lnTo>
                      <a:pt x="f20" y="f19"/>
                    </a:lnTo>
                    <a:lnTo>
                      <a:pt x="f20" y="f0"/>
                    </a:lnTo>
                    <a:lnTo>
                      <a:pt x="f21" y="f0"/>
                    </a:lnTo>
                    <a:lnTo>
                      <a:pt x="f21" y="f19"/>
                    </a:lnTo>
                    <a:lnTo>
                      <a:pt x="f21" y="f18"/>
                    </a:lnTo>
                    <a:lnTo>
                      <a:pt x="f21" y="f16"/>
                    </a:lnTo>
                    <a:lnTo>
                      <a:pt x="f21" y="f4"/>
                    </a:lnTo>
                    <a:lnTo>
                      <a:pt x="f21" y="f22"/>
                    </a:lnTo>
                    <a:lnTo>
                      <a:pt x="f14" y="f22"/>
                    </a:lnTo>
                    <a:lnTo>
                      <a:pt x="f14" y="f4"/>
                    </a:lnTo>
                    <a:close/>
                  </a:path>
                  <a:path w="522605" h="183515">
                    <a:moveTo>
                      <a:pt x="f23" y="f2"/>
                    </a:moveTo>
                    <a:lnTo>
                      <a:pt x="f24" y="f2"/>
                    </a:lnTo>
                    <a:lnTo>
                      <a:pt x="f24" y="f25"/>
                    </a:lnTo>
                    <a:lnTo>
                      <a:pt x="f26" y="f25"/>
                    </a:lnTo>
                    <a:lnTo>
                      <a:pt x="f26" y="f2"/>
                    </a:lnTo>
                    <a:lnTo>
                      <a:pt x="f27" y="f2"/>
                    </a:lnTo>
                    <a:lnTo>
                      <a:pt x="f27" y="f25"/>
                    </a:lnTo>
                    <a:lnTo>
                      <a:pt x="f27" y="f28"/>
                    </a:lnTo>
                    <a:lnTo>
                      <a:pt x="f27" y="f11"/>
                    </a:lnTo>
                    <a:lnTo>
                      <a:pt x="f26" y="f11"/>
                    </a:lnTo>
                    <a:lnTo>
                      <a:pt x="f26" y="f28"/>
                    </a:lnTo>
                    <a:lnTo>
                      <a:pt x="f24" y="f28"/>
                    </a:lnTo>
                    <a:lnTo>
                      <a:pt x="f24" y="f11"/>
                    </a:lnTo>
                    <a:lnTo>
                      <a:pt x="f23" y="f11"/>
                    </a:lnTo>
                    <a:lnTo>
                      <a:pt x="f23" y="f28"/>
                    </a:lnTo>
                    <a:lnTo>
                      <a:pt x="f23" y="f25"/>
                    </a:lnTo>
                    <a:lnTo>
                      <a:pt x="f23" y="f2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vert="horz" wrap="square" lIns="0" tIns="0" rIns="0" bIns="0" anchor="t" anchorCtr="0" compatLnSpc="0">
                <a:noAutofit/>
              </a:bodyPr>
              <a:lstStyle/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</p:grpSp>
        <p:grpSp>
          <p:nvGrpSpPr>
            <p:cNvPr id="25" name="object 58"/>
            <p:cNvGrpSpPr/>
            <p:nvPr/>
          </p:nvGrpSpPr>
          <p:grpSpPr>
            <a:xfrm>
              <a:off x="2489040" y="1051560"/>
              <a:ext cx="291240" cy="150120"/>
              <a:chOff x="2489040" y="1051560"/>
              <a:chExt cx="291240" cy="150120"/>
            </a:xfrm>
          </p:grpSpPr>
          <p:pic>
            <p:nvPicPr>
              <p:cNvPr id="26" name="object 59"/>
              <p:cNvPicPr>
                <a:picLocks noChangeAspect="1"/>
              </p:cNvPicPr>
              <p:nvPr/>
            </p:nvPicPr>
            <p:blipFill>
              <a:blip r:embed="rId8">
                <a:alphaModFix/>
              </a:blip>
              <a:srcRect/>
              <a:stretch>
                <a:fillRect/>
              </a:stretch>
            </p:blipFill>
            <p:spPr>
              <a:xfrm>
                <a:off x="2489040" y="1051560"/>
                <a:ext cx="129600" cy="15012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7" name="object 60"/>
              <p:cNvPicPr>
                <a:picLocks noChangeAspect="1"/>
              </p:cNvPicPr>
              <p:nvPr/>
            </p:nvPicPr>
            <p:blipFill>
              <a:blip r:embed="rId9">
                <a:alphaModFix/>
              </a:blip>
              <a:srcRect/>
              <a:stretch>
                <a:fillRect/>
              </a:stretch>
            </p:blipFill>
            <p:spPr>
              <a:xfrm>
                <a:off x="2659320" y="1051560"/>
                <a:ext cx="120960" cy="15012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28" name="object 61"/>
            <p:cNvGrpSpPr/>
            <p:nvPr/>
          </p:nvGrpSpPr>
          <p:grpSpPr>
            <a:xfrm>
              <a:off x="1556639" y="1284480"/>
              <a:ext cx="1473481" cy="188280"/>
              <a:chOff x="1556639" y="1284480"/>
              <a:chExt cx="1473481" cy="188280"/>
            </a:xfrm>
          </p:grpSpPr>
          <p:pic>
            <p:nvPicPr>
              <p:cNvPr id="29" name="object 62"/>
              <p:cNvPicPr>
                <a:picLocks noChangeAspect="1"/>
              </p:cNvPicPr>
              <p:nvPr/>
            </p:nvPicPr>
            <p:blipFill>
              <a:blip r:embed="rId10">
                <a:alphaModFix/>
              </a:blip>
              <a:srcRect/>
              <a:stretch>
                <a:fillRect/>
              </a:stretch>
            </p:blipFill>
            <p:spPr>
              <a:xfrm>
                <a:off x="1556639" y="1292040"/>
                <a:ext cx="142920" cy="15552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0" name="object 63"/>
              <p:cNvPicPr>
                <a:picLocks noChangeAspect="1"/>
              </p:cNvPicPr>
              <p:nvPr/>
            </p:nvPicPr>
            <p:blipFill>
              <a:blip r:embed="rId11">
                <a:alphaModFix/>
              </a:blip>
              <a:srcRect/>
              <a:stretch>
                <a:fillRect/>
              </a:stretch>
            </p:blipFill>
            <p:spPr>
              <a:xfrm>
                <a:off x="1725839" y="1292040"/>
                <a:ext cx="164160" cy="15552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1" name="object 64"/>
              <p:cNvPicPr>
                <a:picLocks noChangeAspect="1"/>
              </p:cNvPicPr>
              <p:nvPr/>
            </p:nvPicPr>
            <p:blipFill>
              <a:blip r:embed="rId12">
                <a:alphaModFix/>
              </a:blip>
              <a:srcRect/>
              <a:stretch>
                <a:fillRect/>
              </a:stretch>
            </p:blipFill>
            <p:spPr>
              <a:xfrm>
                <a:off x="1918079" y="1284480"/>
                <a:ext cx="360000" cy="18828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2" name="object 65"/>
              <p:cNvPicPr>
                <a:picLocks noChangeAspect="1"/>
              </p:cNvPicPr>
              <p:nvPr/>
            </p:nvPicPr>
            <p:blipFill>
              <a:blip r:embed="rId13">
                <a:alphaModFix/>
              </a:blip>
              <a:srcRect/>
              <a:stretch>
                <a:fillRect/>
              </a:stretch>
            </p:blipFill>
            <p:spPr>
              <a:xfrm>
                <a:off x="2300400" y="1292040"/>
                <a:ext cx="164160" cy="15552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33" name="object 66"/>
              <p:cNvSpPr/>
              <p:nvPr/>
            </p:nvSpPr>
            <p:spPr>
              <a:xfrm>
                <a:off x="2494440" y="1290960"/>
                <a:ext cx="138240" cy="149760"/>
              </a:xfrm>
              <a:custGeom>
                <a:avLst/>
                <a:gdLst>
                  <a:gd name="f0" fmla="val 0"/>
                  <a:gd name="f1" fmla="val 137807"/>
                  <a:gd name="f2" fmla="val 103035"/>
                  <a:gd name="f3" fmla="val 59690"/>
                  <a:gd name="f4" fmla="val 34772"/>
                  <a:gd name="f5" fmla="val 88900"/>
                  <a:gd name="f6" fmla="val 14986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138430" h="149859">
                    <a:moveTo>
                      <a:pt x="f1" y="f0"/>
                    </a:moveTo>
                    <a:lnTo>
                      <a:pt x="f2" y="f0"/>
                    </a:lnTo>
                    <a:lnTo>
                      <a:pt x="f2" y="f3"/>
                    </a:lnTo>
                    <a:lnTo>
                      <a:pt x="f4" y="f3"/>
                    </a:lnTo>
                    <a:lnTo>
                      <a:pt x="f4" y="f0"/>
                    </a:lnTo>
                    <a:lnTo>
                      <a:pt x="f0" y="f0"/>
                    </a:lnTo>
                    <a:lnTo>
                      <a:pt x="f0" y="f3"/>
                    </a:lnTo>
                    <a:lnTo>
                      <a:pt x="f0" y="f5"/>
                    </a:lnTo>
                    <a:lnTo>
                      <a:pt x="f0" y="f6"/>
                    </a:lnTo>
                    <a:lnTo>
                      <a:pt x="f4" y="f6"/>
                    </a:lnTo>
                    <a:lnTo>
                      <a:pt x="f4" y="f5"/>
                    </a:lnTo>
                    <a:lnTo>
                      <a:pt x="f2" y="f5"/>
                    </a:lnTo>
                    <a:lnTo>
                      <a:pt x="f2" y="f6"/>
                    </a:lnTo>
                    <a:lnTo>
                      <a:pt x="f1" y="f6"/>
                    </a:lnTo>
                    <a:lnTo>
                      <a:pt x="f1" y="f5"/>
                    </a:lnTo>
                    <a:lnTo>
                      <a:pt x="f1" y="f3"/>
                    </a:lnTo>
                    <a:lnTo>
                      <a:pt x="f1" y="f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  <a:prstDash val="solid"/>
              </a:ln>
            </p:spPr>
            <p:txBody>
              <a:bodyPr vert="horz" wrap="square" lIns="0" tIns="0" rIns="0" bIns="0" anchor="t" anchorCtr="0" compatLnSpc="0">
                <a:noAutofit/>
              </a:bodyPr>
              <a:lstStyle/>
              <a:p>
                <a:pPr marL="0" marR="0" lvl="0" indent="0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</a:pPr>
                <a:endParaRPr lang="ru-RU" sz="1800" b="0" i="0" u="none" strike="noStrike" kern="1200">
                  <a:ln>
                    <a:noFill/>
                  </a:ln>
                  <a:latin typeface="Arial" pitchFamily="18"/>
                  <a:ea typeface="Microsoft YaHei" pitchFamily="2"/>
                  <a:cs typeface="Mangal" pitchFamily="2"/>
                </a:endParaRPr>
              </a:p>
            </p:txBody>
          </p:sp>
          <p:pic>
            <p:nvPicPr>
              <p:cNvPr id="34" name="object 67"/>
              <p:cNvPicPr>
                <a:picLocks noChangeAspect="1"/>
              </p:cNvPicPr>
              <p:nvPr/>
            </p:nvPicPr>
            <p:blipFill>
              <a:blip r:embed="rId14">
                <a:alphaModFix/>
              </a:blip>
              <a:srcRect/>
              <a:stretch>
                <a:fillRect/>
              </a:stretch>
            </p:blipFill>
            <p:spPr>
              <a:xfrm>
                <a:off x="2661839" y="1290960"/>
                <a:ext cx="170280" cy="18144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35" name="object 68"/>
              <p:cNvPicPr>
                <a:picLocks noChangeAspect="1"/>
              </p:cNvPicPr>
              <p:nvPr/>
            </p:nvPicPr>
            <p:blipFill>
              <a:blip r:embed="rId15">
                <a:alphaModFix/>
              </a:blip>
              <a:srcRect/>
              <a:stretch>
                <a:fillRect/>
              </a:stretch>
            </p:blipFill>
            <p:spPr>
              <a:xfrm>
                <a:off x="2862000" y="1290960"/>
                <a:ext cx="168120" cy="15048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36" name="Прямоугольник: скругленные углы 2"/>
          <p:cNvSpPr/>
          <p:nvPr/>
        </p:nvSpPr>
        <p:spPr>
          <a:xfrm>
            <a:off x="6140520" y="9593640"/>
            <a:ext cx="874439" cy="85824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7" name="Овал 3"/>
          <p:cNvSpPr/>
          <p:nvPr/>
        </p:nvSpPr>
        <p:spPr>
          <a:xfrm>
            <a:off x="6047640" y="7937640"/>
            <a:ext cx="815040" cy="81504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graphicFrame>
        <p:nvGraphicFramePr>
          <p:cNvPr id="40" name="Таблица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3045541"/>
              </p:ext>
            </p:extLst>
          </p:nvPr>
        </p:nvGraphicFramePr>
        <p:xfrm>
          <a:off x="249454" y="1549966"/>
          <a:ext cx="7058931" cy="6559533"/>
        </p:xfrm>
        <a:graphic>
          <a:graphicData uri="http://schemas.openxmlformats.org/drawingml/2006/table">
            <a:tbl>
              <a:tblPr/>
              <a:tblGrid>
                <a:gridCol w="877012"/>
                <a:gridCol w="5536459"/>
                <a:gridCol w="645460"/>
              </a:tblGrid>
              <a:tr h="467093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 spc="0">
                          <a:solidFill>
                            <a:srgbClr val="FFFFFF"/>
                          </a:solidFill>
                        </a:defRPr>
                      </a:pPr>
                      <a:r>
                        <a:rPr lang="ru-RU" sz="1050" b="1" i="0" u="none" strike="noStrike" kern="1200" spc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Дата</a:t>
                      </a:r>
                    </a:p>
                  </a:txBody>
                  <a:tcPr>
                    <a:solidFill>
                      <a:srgbClr val="5575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1" i="0" u="none" strike="noStrike" kern="1200" spc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Мероприятие</a:t>
                      </a:r>
                    </a:p>
                  </a:txBody>
                  <a:tcPr>
                    <a:solidFill>
                      <a:srgbClr val="5575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1" i="0" u="none" strike="noStrike" kern="1200" spc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Время</a:t>
                      </a: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50" b="1" i="0" u="none" strike="noStrike" kern="1200" spc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Microsoft YaHei" pitchFamily="2"/>
                          <a:cs typeface="Calibri" panose="020F0502020204030204" pitchFamily="34" charset="0"/>
                        </a:rPr>
                        <a:t>начала</a:t>
                      </a:r>
                    </a:p>
                  </a:txBody>
                  <a:tcPr>
                    <a:solidFill>
                      <a:srgbClr val="55759C"/>
                    </a:solidFill>
                  </a:tcPr>
                </a:tc>
              </a:tr>
              <a:tr h="416859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01.04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Индивидуальное консультирование. «</a:t>
                      </a: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МАХ.</a:t>
                      </a:r>
                      <a:r>
                        <a:rPr lang="ru-RU" sz="1000" b="1" i="0" u="none" strike="noStrike" kern="1200" spc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 </a:t>
                      </a: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Старт</a:t>
                      </a: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: установка, создание </a:t>
                      </a: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профиля,</a:t>
                      </a:r>
                      <a:r>
                        <a:rPr lang="ru-RU" sz="1000" b="1" i="0" u="none" strike="noStrike" kern="1200" spc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 </a:t>
                      </a: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безопасный </a:t>
                      </a: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вход». Регистрация и </a:t>
                      </a: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получение</a:t>
                      </a:r>
                      <a:r>
                        <a:rPr lang="ru-RU" sz="1000" b="1" i="0" u="none" strike="noStrike" kern="1200" spc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 </a:t>
                      </a: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ID </a:t>
                      </a: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(цифрового удостоверения) в МАХ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solidFill>
                      <a:srgbClr val="E9EDF4"/>
                    </a:solidFill>
                  </a:tcPr>
                </a:tc>
              </a:tr>
              <a:tr h="251166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02.04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Оказание помощи СВО. Плетение маскировочных сетей.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10:00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  <a:tr h="272480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03.04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«Горькие плоды сладкой жизни» волшебные правила здоровья.  Час здоровья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solidFill>
                      <a:srgbClr val="E9EDF4"/>
                    </a:solidFill>
                  </a:tcPr>
                </a:tc>
              </a:tr>
              <a:tr h="251166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06.04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Клуб любителей настольных игр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15:00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  <a:tr h="251166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07.04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«Тайны</a:t>
                      </a:r>
                      <a:r>
                        <a:rPr lang="ru-RU" sz="1000" b="1" i="0" u="none" strike="noStrike" kern="1200" spc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 минералов». Выставка коллекционных минералов и кристаллов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solidFill>
                      <a:srgbClr val="E9EDF4"/>
                    </a:solidFill>
                  </a:tcPr>
                </a:tc>
              </a:tr>
              <a:tr h="251166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08.04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Занимательная программа «100 советов на здоровье» 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  <a:tr h="251166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09.04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Оказание помощи СВО. Плетение маскировочных сетей.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10:00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</a:tr>
              <a:tr h="251166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10.04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«Страницы космических стартов». Историческое путешествие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15:00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  <a:tr h="251166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13.04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Шахматный турнир. Клуб любителей настольных игр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solidFill>
                      <a:srgbClr val="E9EDF4"/>
                    </a:solidFill>
                  </a:tcPr>
                </a:tc>
              </a:tr>
              <a:tr h="251166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14.03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Праздничное мероприятие «Пасхальные дни»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  <a:tr h="251166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15.03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Финансовая  грамотность. Лекция:  «</a:t>
                      </a: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Мошенничество </a:t>
                      </a: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0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кибербезопастность</a:t>
                      </a: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»</a:t>
                      </a:r>
                      <a:endParaRPr lang="ru-RU" sz="10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solidFill>
                      <a:srgbClr val="E9EDF4"/>
                    </a:solidFill>
                  </a:tcPr>
                </a:tc>
              </a:tr>
              <a:tr h="251166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16.04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«Чернобыльские колокола» Вечер памяти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  <a:tr h="251166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17.04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0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Адаптивная физкультура «Активное долголетие»</a:t>
                      </a:r>
                      <a:endParaRPr lang="ru-RU" sz="1000" b="1" i="0" u="none" strike="noStrike" kern="1200" spc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10:00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</a:tr>
              <a:tr h="251166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20.04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Клуб любителей настольных игр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  <a:tr h="389606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latin typeface="+mn-lt"/>
                          <a:ea typeface="Microsoft YaHei" pitchFamily="2"/>
                          <a:cs typeface="Mangal" pitchFamily="2"/>
                        </a:rPr>
                        <a:t>21.04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latin typeface="+mn-lt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Час информации. «В лабиринтах страны книг</a:t>
                      </a: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».</a:t>
                      </a:r>
                      <a:r>
                        <a:rPr lang="ru-RU" sz="1000" b="1" i="0" u="none" strike="noStrike" kern="1200" spc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 </a:t>
                      </a: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«</a:t>
                      </a: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История становления местного само управления </a:t>
                      </a: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в</a:t>
                      </a:r>
                      <a:r>
                        <a:rPr lang="ru-RU" sz="1000" b="1" i="0" u="none" strike="noStrike" kern="1200" spc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 </a:t>
                      </a: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России</a:t>
                      </a: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»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solidFill>
                      <a:srgbClr val="E9EDF4"/>
                    </a:solidFill>
                  </a:tcPr>
                </a:tc>
              </a:tr>
              <a:tr h="38355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22.04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Лекция «О сведениях </a:t>
                      </a: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индивидуального</a:t>
                      </a:r>
                      <a:r>
                        <a:rPr lang="ru-RU" sz="1000" b="1" i="0" u="none" strike="noStrike" kern="1200" spc="0" baseline="0" dirty="0" smtClean="0">
                          <a:ln>
                            <a:noFill/>
                          </a:ln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 </a:t>
                      </a: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лицевого </a:t>
                      </a: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счета застрахованного лица </a:t>
                      </a: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после</a:t>
                      </a:r>
                      <a:r>
                        <a:rPr lang="ru-RU" sz="1000" b="1" i="0" u="none" strike="noStrike" kern="1200" spc="0" baseline="0" dirty="0" smtClean="0">
                          <a:ln>
                            <a:noFill/>
                          </a:ln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 </a:t>
                      </a: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назначения </a:t>
                      </a: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страховой пенсии»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  <a:tr h="251166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23.04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Оказание помощи СВО. Плетение маскировочных сетей.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solidFill>
                      <a:srgbClr val="E9EDF4"/>
                    </a:solidFill>
                  </a:tcPr>
                </a:tc>
              </a:tr>
              <a:tr h="301140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24.04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Участие в акции</a:t>
                      </a:r>
                      <a:r>
                        <a:rPr lang="ru-RU" sz="1000" b="1" i="0" u="none" strike="noStrike" kern="1200" spc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 «Действуем </a:t>
                      </a:r>
                      <a:r>
                        <a:rPr lang="ru-RU" sz="1000" b="1" i="0" u="none" strike="noStrike" kern="1200" spc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ЭКОлогично</a:t>
                      </a:r>
                      <a:r>
                        <a:rPr lang="ru-RU" sz="1000" b="1" i="0" u="none" strike="noStrike" kern="1200" spc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» по уборке территорий города  ко Дню труда.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10:00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  <a:tr h="251166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27.04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Клуб любителей настольных игр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solidFill>
                      <a:srgbClr val="E9EDF4"/>
                    </a:solidFill>
                  </a:tcPr>
                </a:tc>
              </a:tr>
              <a:tr h="251166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28.04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«Декоративные кустарники в вашем саду» Час информации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15:00</a:t>
                      </a:r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  <a:tr h="290825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29.04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Просмотр материалов Российского географического общества. «Эта удивительная Вселенная»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15:00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</a:tr>
              <a:tr h="251166"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Mangal" pitchFamily="2"/>
                        </a:rPr>
                        <a:t>30.04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Mangal" pitchFamily="2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Times New Roman" pitchFamily="18" charset="0"/>
                        </a:rPr>
                        <a:t>Оказание помощи СВО. Плетение маскировочных сетей.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latin typeface="+mn-lt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000" b="1" i="0" u="none" strike="noStrike" kern="1200" spc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lt"/>
                          <a:ea typeface="Microsoft YaHei" pitchFamily="2"/>
                          <a:cs typeface="Calibri" pitchFamily="2"/>
                        </a:rPr>
                        <a:t>10.00</a:t>
                      </a:r>
                      <a:endParaRPr lang="ru-RU" sz="1000" b="1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lt"/>
                        <a:ea typeface="Microsoft YaHei" pitchFamily="2"/>
                        <a:cs typeface="Calibri" pitchFamily="2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pic>
        <p:nvPicPr>
          <p:cNvPr id="41" name="Рисунок 7"/>
          <p:cNvPicPr/>
          <p:nvPr/>
        </p:nvPicPr>
        <p:blipFill>
          <a:blip r:embed="rId16"/>
          <a:stretch/>
        </p:blipFill>
        <p:spPr>
          <a:xfrm>
            <a:off x="6153120" y="9577080"/>
            <a:ext cx="861480" cy="861480"/>
          </a:xfrm>
          <a:prstGeom prst="rect">
            <a:avLst/>
          </a:prstGeom>
          <a:ln w="0">
            <a:noFill/>
          </a:ln>
        </p:spPr>
      </p:pic>
      <p:sp>
        <p:nvSpPr>
          <p:cNvPr id="42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 Калужской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43" name="Группа 42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598713" y="8308798"/>
            <a:ext cx="1147890" cy="132842"/>
            <a:chOff x="644464" y="8176450"/>
            <a:chExt cx="1147890" cy="132842"/>
          </a:xfrm>
        </p:grpSpPr>
        <p:pic>
          <p:nvPicPr>
            <p:cNvPr id="44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45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6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47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8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9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50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/>
          </p:cNvSpPr>
          <p:nvPr/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439420" marR="5715" lvl="0" indent="-427355" algn="r" defTabSz="914400" eaLnBrk="1" fontAlgn="auto" latinLnBrk="0" hangingPunct="1">
              <a:lnSpc>
                <a:spcPts val="2700"/>
              </a:lnSpc>
              <a:spcBef>
                <a:spcPts val="6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700" b="1" i="0" u="none" strike="noStrike" kern="0" cap="none" spc="-1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МЕРОПРИЯТИЯ </a:t>
            </a:r>
            <a:r>
              <a:rPr kumimoji="0" lang="ru-RU" sz="27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НА</a:t>
            </a:r>
            <a:r>
              <a:rPr kumimoji="0" lang="ru-RU" sz="2700" b="1" i="0" u="none" strike="noStrike" kern="0" cap="none" spc="-5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ru-RU" sz="2700" b="1" i="0" u="none" strike="noStrike" kern="0" cap="none" spc="-1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АПРЕЛЬ</a:t>
            </a:r>
          </a:p>
          <a:p>
            <a:pPr marL="0" marR="5080" lvl="0" indent="0" algn="r" defTabSz="914400" eaLnBrk="1" fontAlgn="auto" latinLnBrk="0" hangingPunct="1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700" b="1" i="0" u="none" strike="noStrike" kern="0" cap="none" spc="-2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2026</a:t>
            </a:r>
            <a:endParaRPr kumimoji="0" lang="ru-RU" sz="2700" b="1" i="0" u="none" strike="noStrike" kern="0" cap="none" spc="-2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  <p:pic>
        <p:nvPicPr>
          <p:cNvPr id="51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6166697" y="8169462"/>
            <a:ext cx="601642" cy="51655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бычный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290</Words>
  <Application>Microsoft Office PowerPoint</Application>
  <PresentationFormat>Произвольный</PresentationFormat>
  <Paragraphs>79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10" baseType="lpstr">
      <vt:lpstr>Arial Unicode MS</vt:lpstr>
      <vt:lpstr>Microsoft YaHei</vt:lpstr>
      <vt:lpstr>Arial</vt:lpstr>
      <vt:lpstr>Calibri</vt:lpstr>
      <vt:lpstr>Mangal</vt:lpstr>
      <vt:lpstr>StarSymbol</vt:lpstr>
      <vt:lpstr>Tahoma</vt:lpstr>
      <vt:lpstr>Times New Roman</vt:lpstr>
      <vt:lpstr>Обычный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ФЕВРАЛЬ  2026</dc:title>
  <dc:creator>Сомова Светлана Петровна</dc:creator>
  <cp:lastModifiedBy>Ананьева Виктория Андреевна</cp:lastModifiedBy>
  <cp:revision>28</cp:revision>
  <dcterms:modified xsi:type="dcterms:W3CDTF">2026-03-30T06:16:23Z</dcterms:modified>
</cp:coreProperties>
</file>