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Ctr="0" compatLnSpc="0">
            <a:noAutofit/>
          </a:bodyPr>
          <a:lstStyle/>
          <a:p>
            <a:pPr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Ctr="0" compatLnSpc="0">
            <a:noAutofit/>
          </a:bodyPr>
          <a:lstStyle/>
          <a:p>
            <a:pPr algn="r"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anchorCtr="0" compatLnSpc="0">
            <a:noAutofit/>
          </a:bodyPr>
          <a:lstStyle/>
          <a:p>
            <a:pPr hangingPunct="0">
              <a:defRPr sz="1400"/>
            </a:pPr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vert="horz" wrap="none" lIns="82593" tIns="41297" rIns="82593" bIns="41297" anchor="b" anchorCtr="0" compatLnSpc="0">
            <a:noAutofit/>
          </a:bodyPr>
          <a:lstStyle/>
          <a:p>
            <a:pPr algn="r" hangingPunct="0">
              <a:defRPr sz="1400"/>
            </a:pPr>
            <a:fld id="{23E2C28C-F503-4C68-B849-970DCF929DCC}" type="slidenum">
              <a:pPr algn="r" hangingPunct="0">
                <a:defRPr sz="1400"/>
              </a:pPr>
              <a:t>‹#›</a:t>
            </a:fld>
            <a:endParaRPr lang="ru-RU" sz="130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487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55650"/>
            <a:ext cx="2633662" cy="372745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680908" y="4721854"/>
            <a:ext cx="5446940" cy="4473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3853940" y="0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3853940" y="9444044"/>
            <a:ext cx="2954817" cy="496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3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3564FDC-4B18-4070-9A1D-15A5BC8F7D9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8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753A30-AEE3-4A7B-A264-91EF88404830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087563" y="755650"/>
            <a:ext cx="2632075" cy="372745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1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28368D-2440-4BC0-AFCF-E3D899CF3C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7CE7D0-6E9F-4BBF-B4BD-486691DB2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A47B0-E973-4C66-A4A7-F4DD078A98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47640B-E521-4B19-8DAD-87B0274DEA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09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1F51A-0058-4478-8E59-C862A62937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E290-A282-4E5F-A03C-7DB2BF9007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3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2E2158-B67A-46AA-8340-F3EB5D286E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A6039-18F1-4499-96FE-5EF160410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6BA4A7-B8D1-410A-9648-CBAF8F85B8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ACAC7-F1A5-44B5-B0DF-EBE17FA4D97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28.05.2026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972F4-FF33-454B-9FC9-9D0CB15604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7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45DFF41-2093-4FB0-8273-3C1AF4E02C1B}" type="datetime1">
              <a:rPr lang="ru-RU"/>
              <a:pPr lvl="0"/>
              <a:t>28.05.2026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25D5731-1F73-43E2-9918-792C6E01A11B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06200" y="6960960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196115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</a:t>
            </a:r>
            <a:r>
              <a:rPr lang="ru-RU" sz="1300" b="0" i="0" u="none" strike="noStrike" kern="1200" spc="0" dirty="0" err="1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г.Мосальск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Советская д.7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4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5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6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7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8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9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1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636581"/>
              </p:ext>
            </p:extLst>
          </p:nvPr>
        </p:nvGraphicFramePr>
        <p:xfrm>
          <a:off x="425701" y="1619449"/>
          <a:ext cx="6781549" cy="6183837"/>
        </p:xfrm>
        <a:graphic>
          <a:graphicData uri="http://schemas.openxmlformats.org/drawingml/2006/table">
            <a:tbl>
              <a:tblPr/>
              <a:tblGrid>
                <a:gridCol w="842550"/>
                <a:gridCol w="4823172"/>
                <a:gridCol w="1115827"/>
              </a:tblGrid>
              <a:tr h="3976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Дата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Мероприятие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Время начала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</a:tr>
              <a:tr h="273831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01.06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Праздник счастливого детства , праздничное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поздравление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350949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02.06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Моя безопасность – телефонное мошенничество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.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(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встреча с сотрудниками полиции)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83689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03.06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Просмотр фильма «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Навигатор по Курилам: 10 островов для исследования с берега и с воды»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Русского географического общества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69837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04.06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.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8996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05.06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Участие в п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раздничных мероприятиях, посвященные дню  города «Славим родной край»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10.00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2232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08.06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игр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42944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09.06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Вечер-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посиделка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«Песен много не бывает»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18736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10.06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9358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11.06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Праздничный концерт «Мой дом – Россия»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15.06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Шахматный турнир. 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16.06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Индивидуальное консультирование по вопросам 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пенсионного и социального обеспечения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17.06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Военно-патриотическая акция «А завтра была война!»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18.06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19.06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бору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22.06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Митинг Памяти и Скорби  «Тот самый длинный день в году»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23.06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 Круглый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стол «История Героизма: очерк о выдающимся человеке»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24.06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Экологический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час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«Лекарственные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растения»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25.06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26.06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Оздоровительная прогулка по Мосальскому бору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0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29.06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3756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30.06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Тематическая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беседа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«Стиль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жизни - здоровье»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ru-RU" sz="10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1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700" b="1" i="0" u="none" strike="noStrike" kern="0" cap="none" spc="-5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ru-RU" sz="2700" b="1" i="0" u="none" strike="noStrike" kern="0" cap="none" spc="-1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ИЮНЬ</a:t>
            </a: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2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42" name="Рисунок 41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3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 rot="10800000" flipV="1">
            <a:off x="6140450" y="8871182"/>
            <a:ext cx="1066800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Фонда пенсионного и социального страхования РФ 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pic>
        <p:nvPicPr>
          <p:cNvPr id="44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166080" y="8176320"/>
            <a:ext cx="618108" cy="474397"/>
          </a:xfrm>
          <a:prstGeom prst="rect">
            <a:avLst/>
          </a:prstGeom>
        </p:spPr>
      </p:pic>
      <p:grpSp>
        <p:nvGrpSpPr>
          <p:cNvPr id="45" name="Группа 44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4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4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4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5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5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239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 Unicode MS</vt:lpstr>
      <vt:lpstr>Microsoft YaHei</vt:lpstr>
      <vt:lpstr>Arial</vt:lpstr>
      <vt:lpstr>Calibri</vt:lpstr>
      <vt:lpstr>Mangal</vt:lpstr>
      <vt:lpstr>StarSymbol</vt:lpstr>
      <vt:lpstr>Tahoma</vt:lpstr>
      <vt:lpstr>Times New Roman</vt:lpstr>
      <vt:lpstr>Обычный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 2026</dc:title>
  <dc:creator>Сомова Светлана Петровна</dc:creator>
  <cp:lastModifiedBy>Ананьева Виктория Андреевна</cp:lastModifiedBy>
  <cp:revision>39</cp:revision>
  <cp:lastPrinted>2026-04-03T05:08:54Z</cp:lastPrinted>
  <dcterms:modified xsi:type="dcterms:W3CDTF">2026-05-28T08:17:00Z</dcterms:modified>
</cp:coreProperties>
</file>