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4F81B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0" d="100"/>
          <a:sy n="400" d="100"/>
        </p:scale>
        <p:origin x="288" y="-409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3E2C28C-F503-4C68-B849-970DCF929DCC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487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3564FDC-4B18-4070-9A1D-15A5BC8F7D9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8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753A30-AEE3-4A7B-A264-91EF88404830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1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28368D-2440-4BC0-AFCF-E3D899CF3C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7CE7D0-6E9F-4BBF-B4BD-486691DB2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A47B0-E973-4C66-A4A7-F4DD078A98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47640B-E521-4B19-8DAD-87B0274DEA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09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1F51A-0058-4478-8E59-C862A62937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E290-A282-4E5F-A03C-7DB2BF9007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3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2E2158-B67A-46AA-8340-F3EB5D286E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A6039-18F1-4499-96FE-5EF160410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6BA4A7-B8D1-410A-9648-CBAF8F85B8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ACAC7-F1A5-44B5-B0DF-EBE17FA4D97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27.02.2026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972F4-FF33-454B-9FC9-9D0CB15604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7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45DFF41-2093-4FB0-8273-3C1AF4E02C1B}" type="datetime1">
              <a:rPr lang="ru-RU"/>
              <a:pPr lvl="0"/>
              <a:t>27.02.2026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25D5731-1F73-43E2-9918-792C6E01A11B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06200" y="6960960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217749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hangingPunct="0">
              <a:spcBef>
                <a:spcPts val="130"/>
              </a:spcBef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г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.</a:t>
            </a:r>
            <a:r>
              <a:rPr lang="en-US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Мосальск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Советская д.7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dirty="0">
                <a:solidFill>
                  <a:srgbClr val="FFFFFF"/>
                </a:solidFill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Дубенок Светлана Владимировна</a:t>
            </a:r>
            <a:endParaRPr lang="ru-RU" sz="1300" dirty="0">
              <a:cs typeface="Calibri"/>
            </a:endParaRP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01870" y="316976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4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5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6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7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8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9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1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511230"/>
              </p:ext>
            </p:extLst>
          </p:nvPr>
        </p:nvGraphicFramePr>
        <p:xfrm>
          <a:off x="501870" y="1742470"/>
          <a:ext cx="6520223" cy="6299627"/>
        </p:xfrm>
        <a:graphic>
          <a:graphicData uri="http://schemas.openxmlformats.org/drawingml/2006/table">
            <a:tbl>
              <a:tblPr/>
              <a:tblGrid>
                <a:gridCol w="810082"/>
                <a:gridCol w="4606671"/>
                <a:gridCol w="1103470"/>
              </a:tblGrid>
              <a:tr h="443129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+mj-lt"/>
                        </a:rPr>
                        <a:t>Дата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+mj-lt"/>
                        </a:rPr>
                        <a:t>Мероприятие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+mj-lt"/>
                        </a:rPr>
                        <a:t>начала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02.03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03.03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itchFamily="18" charset="0"/>
                        </a:rPr>
                        <a:t>«Беру с бабушки пример. День красоты» - тематическая беседа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43129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04.03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Концертные программы, праздничные чаепития и творческие мастер-классы, посвященные 8 Марта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05.03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.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06.03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Адаптивная физкультура «Активное долголетие»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10.03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Познавательный час «Как не стать жертвой теракта»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11.03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Фильм 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Русского географического общества «Я белый медведь»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12.03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.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13.03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Адаптивная физкультура «Активное долголетие»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0151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16.03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</a:t>
                      </a: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игр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17.03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Киноклуб- старые фильмы о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главном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18.03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Круглый стол «Русская весна» День воссоединения Крыма с Россией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19.03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20.03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Адаптивная физкультура «Активное долголетие»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latin typeface="+mj-lt"/>
                          <a:ea typeface="Microsoft YaHei" pitchFamily="2"/>
                          <a:cs typeface="Mangal" pitchFamily="2"/>
                        </a:rPr>
                        <a:t>23.03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Вечер настольных игр «Игротека на столе»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24.03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Всемирный день поэзии. Читаем стихи русских поэтов.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25.03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Обмен опытом по кулинарии, рукоделию, творчеству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26.03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27.03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Адаптивная физкультура «Активное долголетие»</a:t>
                      </a:r>
                      <a:endParaRPr lang="ru-RU" sz="1100" b="0" i="0" u="none" strike="noStrike" kern="1200" spc="0" dirty="0" smtClean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30.03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26904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31.03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Кулинарная конкурсная программа «Блюда из овощей»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latin typeface="+mj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1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 lvl="0" algn="ctr" rtl="0" hangingPunct="0">
              <a:buNone/>
              <a:tabLst/>
              <a:defRPr lang="ru-RU" sz="2700" b="1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defRPr>
            </a:lvl1pPr>
          </a:lstStyle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lang="ru-RU" spc="-10" smtClean="0"/>
              <a:t>МЕРОПРИЯТИЯ </a:t>
            </a:r>
            <a:r>
              <a:rPr lang="ru-RU" smtClean="0"/>
              <a:t>НА</a:t>
            </a:r>
            <a:r>
              <a:rPr lang="ru-RU" spc="-5" smtClean="0"/>
              <a:t> </a:t>
            </a:r>
            <a:r>
              <a:rPr lang="ru-RU" spc="-10" smtClean="0"/>
              <a:t>МАРТ</a:t>
            </a:r>
          </a:p>
          <a:p>
            <a:pPr marR="5080" algn="r">
              <a:lnSpc>
                <a:spcPts val="2700"/>
              </a:lnSpc>
            </a:pPr>
            <a:r>
              <a:rPr lang="ru-RU" spc="-20" smtClean="0"/>
              <a:t>2026</a:t>
            </a:r>
            <a:endParaRPr lang="ru-RU" spc="-20" dirty="0"/>
          </a:p>
        </p:txBody>
      </p:sp>
      <p:pic>
        <p:nvPicPr>
          <p:cNvPr id="42" name="Рисунок 41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3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153042" y="8176320"/>
            <a:ext cx="604430" cy="474397"/>
          </a:xfrm>
          <a:prstGeom prst="rect">
            <a:avLst/>
          </a:prstGeom>
        </p:spPr>
      </p:pic>
      <p:sp>
        <p:nvSpPr>
          <p:cNvPr id="44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45" name="Группа 44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4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4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4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5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5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239</Words>
  <Application>Microsoft Office PowerPoint</Application>
  <PresentationFormat>Произвольный</PresentationFormat>
  <Paragraphs>76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 Unicode MS</vt:lpstr>
      <vt:lpstr>Microsoft YaHei</vt:lpstr>
      <vt:lpstr>Arial</vt:lpstr>
      <vt:lpstr>Calibri</vt:lpstr>
      <vt:lpstr>Calibri Light</vt:lpstr>
      <vt:lpstr>Mangal</vt:lpstr>
      <vt:lpstr>StarSymbol</vt:lpstr>
      <vt:lpstr>Tahoma</vt:lpstr>
      <vt:lpstr>Times New Roman</vt:lpstr>
      <vt:lpstr>Обычный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 2026</dc:title>
  <dc:creator>Сомова Светлана Петровна</dc:creator>
  <cp:lastModifiedBy>Ананьева Виктория Андреевна</cp:lastModifiedBy>
  <cp:revision>21</cp:revision>
  <dcterms:modified xsi:type="dcterms:W3CDTF">2026-02-27T07:38:00Z</dcterms:modified>
</cp:coreProperties>
</file>