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25234" y="8345204"/>
            <a:ext cx="5114290" cy="213917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2600" marR="0" lvl="0" indent="0" algn="l" rtl="0" hangingPunct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None/>
              <a:tabLst/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249275, Калужская область, г. Сухиничи, ул. Ленина, д.. 104А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(48451) 5-95-11</a:t>
            </a:r>
          </a:p>
          <a:p>
            <a:pPr marL="12600" marR="0" lvl="0" indent="0" algn="l" rtl="0" hangingPunct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None/>
              <a:tabLst/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Горякова Ирина Иосифовна</a:t>
            </a:r>
            <a:endParaRPr lang="ru-RU" sz="1300" b="0" i="0" u="none" strike="noStrike" kern="1200" spc="0" dirty="0">
              <a:ln>
                <a:noFill/>
              </a:ln>
              <a:solidFill>
                <a:srgbClr val="FFFFFF"/>
              </a:solidFill>
              <a:latin typeface="Calibri" pitchFamily="34"/>
              <a:ea typeface="Microsoft YaHei" pitchFamily="2"/>
              <a:cs typeface="Mangal" pitchFamily="2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72745" y="8190028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040900"/>
              </p:ext>
            </p:extLst>
          </p:nvPr>
        </p:nvGraphicFramePr>
        <p:xfrm>
          <a:off x="404580" y="2250356"/>
          <a:ext cx="6829013" cy="4637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31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2383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786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i="0" u="none" strike="noStrike" spc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600" b="1" i="0" u="none" strike="noStrike" kern="1200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Дата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Время</a:t>
                      </a: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1" i="0" u="none" strike="noStrike" kern="1200" spc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1431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spc="0"/>
                      </a:pPr>
                      <a:r>
                        <a:rPr lang="ru-RU" sz="16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12.01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Неопознанный мир - азбука интернета.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1431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b="0" spc="0"/>
                      </a:pPr>
                      <a:r>
                        <a:rPr lang="ru-RU" sz="16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13.01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Час народных традиций.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7483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14.01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Информационный час - «Старый Новый год», история, традиции, приметы праздника, чаепитие.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1431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15.01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 Клуб любителей настольных игр.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1431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16.01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Киноклуб- фильмы моей молодости.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1431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19.01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Школа  компьютерной грамотности.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57483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20.01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Круглый стол- консультирование по правовым,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z="1400" b="1" i="1">
                          <a:solidFill>
                            <a:srgbClr val="800080"/>
                          </a:solidFill>
                        </a:defRPr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 пенсионным и социальным вопросам.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1431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21.01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Психология общения.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41431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22.01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Клуб любителей настольных игр.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14:00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561278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14-00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17-00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7105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25234" y="8345204"/>
            <a:ext cx="5114290" cy="213917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2600" marR="0" lvl="0" indent="0" algn="l" rtl="0" hangingPunct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None/>
              <a:tabLst/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249275, Калужская область, г. Сухиничи, ул. Ленина, д.. 104А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(48451) 5-95-11</a:t>
            </a:r>
          </a:p>
          <a:p>
            <a:pPr marL="12600" marR="0" lvl="0" indent="0" algn="l" rtl="0" hangingPunct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None/>
              <a:tabLst/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Горякова Ирина Иосифовна</a:t>
            </a:r>
            <a:endParaRPr lang="ru-RU" sz="1300" b="0" i="0" u="none" strike="noStrike" kern="1200" spc="0" dirty="0">
              <a:ln>
                <a:noFill/>
              </a:ln>
              <a:solidFill>
                <a:srgbClr val="FFFFFF"/>
              </a:solidFill>
              <a:latin typeface="Calibri" pitchFamily="34"/>
              <a:ea typeface="Microsoft YaHei" pitchFamily="2"/>
              <a:cs typeface="Mangal" pitchFamily="2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72745" y="8190028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3060156"/>
              </p:ext>
            </p:extLst>
          </p:nvPr>
        </p:nvGraphicFramePr>
        <p:xfrm>
          <a:off x="404580" y="2394372"/>
          <a:ext cx="6829013" cy="3229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31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2383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786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7483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23.01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Финансовая грамотность. Интеллектуальная игра «Деньги в порядке».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41431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23.01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Финансовая грамотность. Интеллектуальная игра «Деньги в порядке».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41431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26.01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Неопознанный мир - азбука интернета.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41431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27.01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Киноклуб - старые фильмы о главном.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  <a:tr h="41431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28.01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Творческая мастерская.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414316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 29.01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Клуб любителей настольных игр.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41431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30.01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 Игра в </a:t>
                      </a:r>
                      <a:r>
                        <a:rPr lang="ru-RU" sz="1600" b="0" i="0" u="none" strike="noStrike" kern="1200" spc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брейн</a:t>
                      </a: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 - ринг «Хочу все знать».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6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561278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14-00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17-00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6905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Words>141</Words>
  <Application>Microsoft Office PowerPoint</Application>
  <PresentationFormat>Произвольный</PresentationFormat>
  <Paragraphs>73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Microsoft YaHei</vt:lpstr>
      <vt:lpstr>Calibri</vt:lpstr>
      <vt:lpstr>Mangal</vt:lpstr>
      <vt:lpstr>Times New Roman</vt:lpstr>
      <vt:lpstr>Office Theme</vt:lpstr>
      <vt:lpstr>МЕРОПРИЯТИЯ НА ЯНВАРЬ 2026</vt:lpstr>
      <vt:lpstr>МЕРОПРИЯТИЯ НА ЯНВАРЬ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28</cp:revision>
  <dcterms:created xsi:type="dcterms:W3CDTF">2025-11-06T11:20:25Z</dcterms:created>
  <dcterms:modified xsi:type="dcterms:W3CDTF">2025-12-24T08:33:33Z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