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67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901197"/>
              </p:ext>
            </p:extLst>
          </p:nvPr>
        </p:nvGraphicFramePr>
        <p:xfrm>
          <a:off x="525239" y="2466380"/>
          <a:ext cx="6691406" cy="4752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23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2663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34537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39698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Дата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Время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34625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 04.05.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Акция «Георгиевская Лента» и «Окна победы»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16892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06.05.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Посещение выставки «Академия художеств» в Картинной Галерее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63580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07.05.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Рассказы о войне с представителем Партии «Единая Россия».</a:t>
                      </a:r>
                    </a:p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Бессмертный полк.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49086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14.05.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Помощь 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63580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21.05.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Онлайн-лекция проета « Знание» на тему: «Откуда мы родом: пишем историю семьи вместе»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34625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25.05.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Круглый стол. День Славянской культуры и письменности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34625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26.05.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Час игры. Настольные игры.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563580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27.05.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Пенсионная </a:t>
                      </a:r>
                      <a:r>
                        <a:rPr lang="ru-RU" sz="1300" b="0" i="0" u="none" strike="noStrike" kern="1200" spc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граммотность</a:t>
                      </a:r>
                      <a:r>
                        <a:rPr lang="ru-RU" sz="13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. Разъяснение пенсионного законодательства.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52237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3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28.05.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Помощь 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</a:tbl>
          </a:graphicData>
        </a:graphic>
      </p:graphicFrame>
      <p:sp>
        <p:nvSpPr>
          <p:cNvPr id="44" name="object 43"/>
          <p:cNvSpPr/>
          <p:nvPr/>
        </p:nvSpPr>
        <p:spPr>
          <a:xfrm>
            <a:off x="525240" y="8345160"/>
            <a:ext cx="5113800" cy="21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74600" rIns="0" bIns="0" anchor="t" anchorCtr="0" compatLnSpc="0">
            <a:spAutoFit/>
          </a:bodyPr>
          <a:lstStyle/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4400" b="1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ПРИХОДИТЕ, МЫ ВАС ЖДЕМ!</a:t>
            </a:r>
          </a:p>
          <a:p>
            <a:pPr marL="15120" marR="1196280" lvl="0" indent="0" rtl="0" hangingPunct="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Наши контакты:</a:t>
            </a:r>
          </a:p>
          <a:p>
            <a:pPr marL="15120" marR="5040" lvl="0" indent="0" rtl="0" hangingPunct="0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Адрес 249100, ул. Ленина, д. 2, г. Таруса</a:t>
            </a:r>
            <a:b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</a:b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Контактный номер 8(48435)2-53-68</a:t>
            </a:r>
          </a:p>
          <a:p>
            <a:pPr marL="15120" marR="5040" lvl="0" indent="0" rtl="0" hangingPunct="0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ФИО Кузьмина Жанна Александровна</a:t>
            </a: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145</Words>
  <Application>Microsoft Office PowerPoint</Application>
  <PresentationFormat>Произвольный</PresentationFormat>
  <Paragraphs>41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Microsoft YaHei</vt:lpstr>
      <vt:lpstr>Calibri</vt:lpstr>
      <vt:lpstr>Mangal</vt:lpstr>
      <vt:lpstr>Times New Roman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34</cp:revision>
  <dcterms:created xsi:type="dcterms:W3CDTF">2025-11-06T11:20:25Z</dcterms:created>
  <dcterms:modified xsi:type="dcterms:W3CDTF">2026-04-23T08:01:12Z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