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3606" y="7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11650" y="316976"/>
            <a:ext cx="2827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</a:t>
            </a:r>
            <a:r>
              <a:rPr lang="ru-RU" dirty="0" smtClean="0"/>
              <a:t>А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92964" y="8359719"/>
            <a:ext cx="5114290" cy="220586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8(48454)2-42-32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Адрес:249650, Калужская обл., Барятинский р-н, Барятино с., Советская ул., 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8(9056423258)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Романова Любовь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333184"/>
              </p:ext>
            </p:extLst>
          </p:nvPr>
        </p:nvGraphicFramePr>
        <p:xfrm>
          <a:off x="385803" y="1534721"/>
          <a:ext cx="6691623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04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3100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3457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57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003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Проведение стендовой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выставки, посвященной 40-ию со дня катастрофы ЧАЭС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0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003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02.04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Изучаем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en-US" sz="1000" b="0" baseline="0" dirty="0" smtClean="0">
                          <a:latin typeface="+mn-lt"/>
                          <a:cs typeface="Calibri Light"/>
                        </a:rPr>
                        <a:t>MAX – 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формируем электронное пенсионное удостоверение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12.00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003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03.04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+mn-cs"/>
                        </a:rPr>
                        <a:t>Скажем</a:t>
                      </a:r>
                      <a:r>
                        <a:rPr lang="ru-RU" sz="1000" b="0" baseline="0" dirty="0" smtClean="0">
                          <a:latin typeface="+mn-lt"/>
                          <a:cs typeface="+mn-cs"/>
                        </a:rPr>
                        <a:t> «нет» мошенникам – как не дать себя обмануть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12.00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2003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06.04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Встреча с работниками  банка ВТБ – новости клиентам на сегодня 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12:00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2003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</a:t>
                      </a:r>
                      <a:r>
                        <a:rPr lang="ru-RU" sz="1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4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Оказание помощи СВО. Плетение маскировочных сетей.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25614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08</a:t>
                      </a:r>
                      <a:r>
                        <a:rPr lang="ru-RU" sz="1000" dirty="0" smtClean="0"/>
                        <a:t>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Приглашаем граждан, подвергшихся взаимодействию радиации и членов их семей к участию</a:t>
                      </a:r>
                      <a:r>
                        <a:rPr lang="ru-RU" sz="1000" baseline="0" dirty="0" smtClean="0"/>
                        <a:t> в мероприятии ЦОСП:  вопросы, ответы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00378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09</a:t>
                      </a:r>
                      <a:r>
                        <a:rPr lang="ru-RU" sz="1000" dirty="0" smtClean="0"/>
                        <a:t>.</a:t>
                      </a:r>
                      <a:r>
                        <a:rPr lang="en-US" sz="1000" dirty="0" smtClean="0"/>
                        <a:t>10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aseline="0" dirty="0" smtClean="0"/>
                        <a:t>Финансовая  грамотности – изучаем оплату услуг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00378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</a:t>
                      </a:r>
                      <a:r>
                        <a:rPr lang="en-US" sz="1000" dirty="0" smtClean="0"/>
                        <a:t>0</a:t>
                      </a:r>
                      <a:r>
                        <a:rPr lang="ru-RU" sz="1000" dirty="0" smtClean="0"/>
                        <a:t>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Здоровый образ</a:t>
                      </a:r>
                      <a:r>
                        <a:rPr lang="ru-RU" sz="1000" baseline="0" dirty="0" smtClean="0"/>
                        <a:t> жизни старшего поколения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00378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Клуб любителей фильмов – все о Победе в ВОВ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25614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</a:t>
                      </a:r>
                      <a:r>
                        <a:rPr lang="en-US" sz="1000" dirty="0" smtClean="0"/>
                        <a:t>4</a:t>
                      </a:r>
                      <a:r>
                        <a:rPr lang="ru-RU" sz="1000" dirty="0" smtClean="0"/>
                        <a:t>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Открытие</a:t>
                      </a:r>
                      <a:r>
                        <a:rPr lang="ru-RU" sz="1000" baseline="0" dirty="0" smtClean="0"/>
                        <a:t> выставки фотографий участников ВОВ, организованной посетителями ЦОС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00378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</a:t>
                      </a:r>
                      <a:r>
                        <a:rPr lang="en-US" sz="1000" dirty="0" smtClean="0"/>
                        <a:t>5</a:t>
                      </a:r>
                      <a:r>
                        <a:rPr lang="ru-RU" sz="1000" dirty="0" smtClean="0"/>
                        <a:t>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Соблюдение правил пожарной</a:t>
                      </a:r>
                      <a:r>
                        <a:rPr lang="ru-RU" sz="1000" baseline="0" dirty="0" smtClean="0"/>
                        <a:t> безопасности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00378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</a:t>
                      </a:r>
                      <a:r>
                        <a:rPr lang="en-US" sz="1000" dirty="0" smtClean="0"/>
                        <a:t>6</a:t>
                      </a:r>
                      <a:r>
                        <a:rPr lang="ru-RU" sz="1000" dirty="0" smtClean="0"/>
                        <a:t>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 Год единства народов России – </a:t>
                      </a:r>
                      <a:r>
                        <a:rPr lang="ru-RU" sz="1000" smtClean="0"/>
                        <a:t>сохранение традиций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00378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</a:t>
                      </a:r>
                      <a:r>
                        <a:rPr lang="en-US" sz="1000" dirty="0" smtClean="0"/>
                        <a:t>7</a:t>
                      </a:r>
                      <a:r>
                        <a:rPr lang="ru-RU" sz="1000" dirty="0" smtClean="0"/>
                        <a:t>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Русское</a:t>
                      </a:r>
                      <a:r>
                        <a:rPr lang="ru-RU" sz="1000" baseline="0" dirty="0" smtClean="0"/>
                        <a:t> географическое общество – знакомимся с природой Калужской области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25614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20.0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 Оказание помощи СВО</a:t>
                      </a:r>
                      <a:r>
                        <a:rPr lang="ru-RU" sz="1000" baseline="0" dirty="0" smtClean="0"/>
                        <a:t> – плетение маскировочных сетей</a:t>
                      </a:r>
                      <a:endParaRPr lang="ru-RU" sz="1000" dirty="0" smtClean="0"/>
                    </a:p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00378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</a:t>
                      </a:r>
                      <a:r>
                        <a:rPr lang="en-US" sz="1000" dirty="0" smtClean="0"/>
                        <a:t>1</a:t>
                      </a:r>
                      <a:r>
                        <a:rPr lang="ru-RU" sz="1000" dirty="0" smtClean="0"/>
                        <a:t>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«Листая страницы прошлого» встреча</a:t>
                      </a:r>
                      <a:r>
                        <a:rPr lang="ru-RU" sz="1000" baseline="0" dirty="0" smtClean="0"/>
                        <a:t> с корреспондентом газеты «Сельские зори»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200378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</a:t>
                      </a:r>
                      <a:r>
                        <a:rPr lang="en-US" sz="1000" dirty="0" smtClean="0"/>
                        <a:t>2</a:t>
                      </a:r>
                      <a:r>
                        <a:rPr lang="ru-RU" sz="1000" dirty="0" smtClean="0"/>
                        <a:t>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Литературные</a:t>
                      </a:r>
                      <a:r>
                        <a:rPr lang="ru-RU" sz="1000" baseline="0" dirty="0" smtClean="0"/>
                        <a:t> чтения - интересный мир книг. Рассказываем,  о чем читаем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</a:tr>
              <a:tr h="200378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</a:t>
                      </a:r>
                      <a:r>
                        <a:rPr lang="en-US" sz="1000" dirty="0" smtClean="0"/>
                        <a:t>3</a:t>
                      </a:r>
                      <a:r>
                        <a:rPr lang="ru-RU" sz="1000" dirty="0" smtClean="0"/>
                        <a:t>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Любители-огородники – поделимся опытом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</a:tr>
              <a:tr h="200378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</a:t>
                      </a:r>
                      <a:r>
                        <a:rPr lang="en-US" sz="1000" dirty="0" smtClean="0"/>
                        <a:t>4</a:t>
                      </a:r>
                      <a:r>
                        <a:rPr lang="ru-RU" sz="1000" dirty="0" smtClean="0"/>
                        <a:t>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26 апреля  - День участников ликвидации последствий радиационных аварий.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</a:tr>
              <a:tr h="325614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27.0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Консультации по вопросам пенсионного</a:t>
                      </a:r>
                      <a:r>
                        <a:rPr lang="ru-RU" sz="1000" baseline="0" dirty="0" smtClean="0"/>
                        <a:t> характера – встреча с гражданами </a:t>
                      </a:r>
                      <a:r>
                        <a:rPr lang="ru-RU" sz="1000" baseline="0" dirty="0" err="1" smtClean="0"/>
                        <a:t>предпенсионного</a:t>
                      </a:r>
                      <a:r>
                        <a:rPr lang="ru-RU" sz="1000" baseline="0" dirty="0" smtClean="0"/>
                        <a:t> возраста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</a:tr>
              <a:tr h="325614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28</a:t>
                      </a:r>
                      <a:r>
                        <a:rPr lang="ru-RU" sz="1000" dirty="0" smtClean="0"/>
                        <a:t>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aseline="0" dirty="0" smtClean="0"/>
                        <a:t>Предоставление листовок по вопросам соцобеспечения лиц, пострадавших от ЧАЭС посетителям центра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</a:tr>
              <a:tr h="200378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29</a:t>
                      </a:r>
                      <a:r>
                        <a:rPr lang="ru-RU" sz="1000" dirty="0" smtClean="0"/>
                        <a:t>.0</a:t>
                      </a:r>
                      <a:r>
                        <a:rPr lang="en-US" sz="1000" dirty="0" smtClean="0"/>
                        <a:t>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Участие во Всероссийской акции «Окна Победы» – поделки своими руками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13.00</a:t>
                      </a:r>
                      <a:endParaRPr lang="ru-RU" sz="1000" dirty="0"/>
                    </a:p>
                  </a:txBody>
                  <a:tcPr/>
                </a:tc>
              </a:tr>
              <a:tr h="200378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30.04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Мероприятие</a:t>
                      </a:r>
                      <a:r>
                        <a:rPr lang="ru-RU" sz="1000" baseline="0" dirty="0" smtClean="0"/>
                        <a:t> к дню Великой Победы – вспомним тех, кто защищал нашу Родину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12.00</a:t>
                      </a:r>
                      <a:endParaRPr lang="ru-RU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338</Words>
  <Application>Microsoft Office PowerPoint</Application>
  <PresentationFormat>Произвольный</PresentationFormat>
  <Paragraphs>79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37</cp:revision>
  <cp:lastPrinted>2026-03-24T10:50:47Z</cp:lastPrinted>
  <dcterms:created xsi:type="dcterms:W3CDTF">2025-11-06T11:20:25Z</dcterms:created>
  <dcterms:modified xsi:type="dcterms:W3CDTF">2026-03-25T05:26:42Z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