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11650" y="316976"/>
            <a:ext cx="2827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</a:t>
            </a:r>
            <a:r>
              <a:rPr lang="ru-RU" dirty="0" smtClean="0"/>
              <a:t>А ИЮНЬ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533272" y="8333564"/>
            <a:ext cx="5114290" cy="2205860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8(48454)2-42-32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Адрес:249650, Калужская обл., Барятинский р-н, Барятино с., Советская ул., 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8(9056423258)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Романова Любовь Владимировна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Калужской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252132"/>
              </p:ext>
            </p:extLst>
          </p:nvPr>
        </p:nvGraphicFramePr>
        <p:xfrm>
          <a:off x="336582" y="1879033"/>
          <a:ext cx="6790065" cy="602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770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+mn-lt"/>
                        </a:rPr>
                        <a:t>Мероприятие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1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  <a:cs typeface="Calibri"/>
                        </a:rPr>
                        <a:t>0</a:t>
                      </a:r>
                      <a:r>
                        <a:rPr lang="en-US" sz="1100" dirty="0" smtClean="0">
                          <a:latin typeface="+mn-lt"/>
                          <a:cs typeface="Calibri"/>
                        </a:rPr>
                        <a:t>1</a:t>
                      </a:r>
                      <a:r>
                        <a:rPr lang="ru-RU" sz="1100" dirty="0" smtClean="0">
                          <a:latin typeface="+mn-lt"/>
                          <a:cs typeface="Calibri"/>
                        </a:rPr>
                        <a:t>.0</a:t>
                      </a:r>
                      <a:r>
                        <a:rPr lang="en-US" sz="1100" dirty="0" smtClean="0">
                          <a:latin typeface="+mn-lt"/>
                          <a:cs typeface="Calibri"/>
                        </a:rPr>
                        <a:t>6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Всемирный день родителей – наши воспоминания</a:t>
                      </a:r>
                      <a:endParaRPr lang="ru-RU" sz="11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"/>
                        </a:rPr>
                        <a:t>12.00</a:t>
                      </a:r>
                      <a:endParaRPr lang="ru-RU" sz="11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21336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  <a:cs typeface="Calibri"/>
                        </a:rPr>
                        <a:t>0</a:t>
                      </a:r>
                      <a:r>
                        <a:rPr lang="en-US" sz="1100" dirty="0" smtClean="0">
                          <a:latin typeface="+mn-lt"/>
                          <a:cs typeface="Calibri"/>
                        </a:rPr>
                        <a:t>2</a:t>
                      </a:r>
                      <a:r>
                        <a:rPr lang="ru-RU" sz="1100" dirty="0" smtClean="0">
                          <a:latin typeface="+mn-lt"/>
                          <a:cs typeface="Calibri"/>
                        </a:rPr>
                        <a:t>.0</a:t>
                      </a:r>
                      <a:r>
                        <a:rPr lang="en-US" sz="1100" dirty="0" smtClean="0">
                          <a:latin typeface="+mn-lt"/>
                          <a:cs typeface="Calibri"/>
                        </a:rPr>
                        <a:t>6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Изучаем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en-US" sz="1100" b="0" baseline="0" dirty="0" smtClean="0">
                          <a:latin typeface="+mn-lt"/>
                          <a:cs typeface="Calibri Light"/>
                        </a:rPr>
                        <a:t>MAX –  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удобство в  электронном пенсионном удостоверении</a:t>
                      </a:r>
                      <a:endParaRPr lang="ru-RU" sz="11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12.00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  <a:cs typeface="Calibri"/>
                        </a:rPr>
                        <a:t>0</a:t>
                      </a:r>
                      <a:r>
                        <a:rPr lang="en-US" sz="1100" dirty="0" smtClean="0">
                          <a:latin typeface="+mn-lt"/>
                          <a:cs typeface="Calibri"/>
                        </a:rPr>
                        <a:t>3</a:t>
                      </a:r>
                      <a:r>
                        <a:rPr lang="ru-RU" sz="1100" dirty="0" smtClean="0">
                          <a:latin typeface="+mn-lt"/>
                          <a:cs typeface="Calibri"/>
                        </a:rPr>
                        <a:t>.0</a:t>
                      </a:r>
                      <a:r>
                        <a:rPr lang="en-US" sz="1100" dirty="0" smtClean="0">
                          <a:latin typeface="+mn-lt"/>
                          <a:cs typeface="Calibri"/>
                        </a:rPr>
                        <a:t>6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Оказание помощи СВО</a:t>
                      </a:r>
                      <a:r>
                        <a:rPr lang="ru-RU" sz="1100" baseline="0" dirty="0" smtClean="0"/>
                        <a:t> – плетение маскировочных сетей</a:t>
                      </a: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 </a:t>
                      </a:r>
                      <a:endParaRPr lang="ru-RU" sz="11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04</a:t>
                      </a: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.0</a:t>
                      </a:r>
                      <a:r>
                        <a:rPr lang="en-US" sz="11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6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Осторожно мошенники – как не дать себя обмануть</a:t>
                      </a:r>
                      <a:endParaRPr lang="ru-RU" sz="11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+mn-lt"/>
                        </a:rPr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  <a:cs typeface="Calibri"/>
                        </a:rPr>
                        <a:t>0</a:t>
                      </a:r>
                      <a:r>
                        <a:rPr lang="en-US" sz="1100" dirty="0" smtClean="0">
                          <a:latin typeface="+mn-lt"/>
                          <a:cs typeface="Calibri"/>
                        </a:rPr>
                        <a:t>5</a:t>
                      </a:r>
                      <a:r>
                        <a:rPr lang="ru-RU" sz="1100" dirty="0" smtClean="0">
                          <a:latin typeface="+mn-lt"/>
                          <a:cs typeface="Calibri"/>
                        </a:rPr>
                        <a:t>.0</a:t>
                      </a:r>
                      <a:r>
                        <a:rPr lang="en-US" sz="1100" dirty="0" smtClean="0">
                          <a:latin typeface="+mn-lt"/>
                          <a:cs typeface="Calibri"/>
                        </a:rPr>
                        <a:t>6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Наши меньшие друзья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 – расскажем о своих животных</a:t>
                      </a:r>
                      <a:endParaRPr lang="ru-RU" sz="11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10.00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19812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08</a:t>
                      </a:r>
                      <a:r>
                        <a:rPr lang="ru-RU" sz="1100" dirty="0" smtClean="0"/>
                        <a:t>.06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Встреча и поздравления ветеранам социальной службы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09</a:t>
                      </a:r>
                      <a:r>
                        <a:rPr lang="ru-RU" sz="1100" dirty="0" smtClean="0"/>
                        <a:t>.0</a:t>
                      </a:r>
                      <a:r>
                        <a:rPr lang="en-US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Здоровый</a:t>
                      </a:r>
                      <a:r>
                        <a:rPr lang="ru-RU" sz="1100" baseline="0" dirty="0" smtClean="0"/>
                        <a:t> образ жизни – что для этого нужно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</a:t>
                      </a:r>
                      <a:r>
                        <a:rPr lang="en-US" sz="1100" dirty="0" smtClean="0"/>
                        <a:t>0</a:t>
                      </a:r>
                      <a:r>
                        <a:rPr lang="ru-RU" sz="1100" dirty="0" smtClean="0"/>
                        <a:t>.0</a:t>
                      </a:r>
                      <a:r>
                        <a:rPr lang="en-US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Преддверии праздника Дня России</a:t>
                      </a:r>
                      <a:r>
                        <a:rPr lang="ru-RU" sz="1100" baseline="0" dirty="0" smtClean="0"/>
                        <a:t> – история образования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</a:t>
                      </a:r>
                      <a:r>
                        <a:rPr lang="en-US" sz="1100" dirty="0" smtClean="0"/>
                        <a:t>1</a:t>
                      </a:r>
                      <a:r>
                        <a:rPr lang="ru-RU" sz="1100" dirty="0" smtClean="0"/>
                        <a:t>.0</a:t>
                      </a:r>
                      <a:r>
                        <a:rPr lang="en-US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aseline="0" dirty="0" smtClean="0"/>
                        <a:t>ФП «Здоровое долголетие» лекция на тему: «Как сохранить здоровье летом»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</a:t>
                      </a:r>
                      <a:r>
                        <a:rPr lang="en-US" sz="1100" dirty="0" smtClean="0"/>
                        <a:t>0</a:t>
                      </a:r>
                      <a:r>
                        <a:rPr lang="ru-RU" sz="1100" dirty="0" smtClean="0"/>
                        <a:t>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</a:t>
                      </a:r>
                      <a:r>
                        <a:rPr lang="en-US" sz="1100" dirty="0" smtClean="0"/>
                        <a:t>5</a:t>
                      </a:r>
                      <a:r>
                        <a:rPr lang="ru-RU" sz="1100" dirty="0" smtClean="0"/>
                        <a:t>.0</a:t>
                      </a:r>
                      <a:r>
                        <a:rPr lang="en-US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Соблюдение правил пожарной</a:t>
                      </a:r>
                      <a:r>
                        <a:rPr lang="ru-RU" sz="1100" baseline="0" dirty="0" smtClean="0"/>
                        <a:t> безопасности в быту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</a:t>
                      </a:r>
                      <a:r>
                        <a:rPr lang="en-US" sz="1100" dirty="0" smtClean="0"/>
                        <a:t>6</a:t>
                      </a:r>
                      <a:r>
                        <a:rPr lang="ru-RU" sz="1100" dirty="0" smtClean="0"/>
                        <a:t>.0</a:t>
                      </a:r>
                      <a:r>
                        <a:rPr lang="en-US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Год </a:t>
                      </a:r>
                      <a:r>
                        <a:rPr lang="ru-RU" sz="1100" dirty="0" smtClean="0"/>
                        <a:t>единства народов России – сохранение традиций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</a:t>
                      </a:r>
                      <a:r>
                        <a:rPr lang="en-US" sz="1100" dirty="0" smtClean="0"/>
                        <a:t>7</a:t>
                      </a:r>
                      <a:r>
                        <a:rPr lang="ru-RU" sz="1100" dirty="0" smtClean="0"/>
                        <a:t>.0</a:t>
                      </a:r>
                      <a:r>
                        <a:rPr lang="en-US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Русское</a:t>
                      </a:r>
                      <a:r>
                        <a:rPr lang="ru-RU" sz="1100" baseline="0" dirty="0" smtClean="0"/>
                        <a:t> географическое общество – знакомимся с природой Калужской области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6253813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18</a:t>
                      </a:r>
                      <a:r>
                        <a:rPr lang="ru-RU" sz="1100" dirty="0" smtClean="0"/>
                        <a:t>.0</a:t>
                      </a:r>
                      <a:r>
                        <a:rPr lang="en-US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Что </a:t>
                      </a:r>
                      <a:r>
                        <a:rPr lang="ru-RU" sz="1100" dirty="0" smtClean="0"/>
                        <a:t>нужно для назначения пенсии – приглашаем будущих</a:t>
                      </a:r>
                      <a:r>
                        <a:rPr lang="ru-RU" sz="1100" baseline="0" dirty="0" smtClean="0"/>
                        <a:t> пенсионеров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366883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19</a:t>
                      </a:r>
                      <a:r>
                        <a:rPr lang="ru-RU" sz="1100" dirty="0" smtClean="0"/>
                        <a:t>.0</a:t>
                      </a:r>
                      <a:r>
                        <a:rPr lang="en-US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Оказание </a:t>
                      </a:r>
                      <a:r>
                        <a:rPr lang="ru-RU" sz="1100" dirty="0" smtClean="0"/>
                        <a:t>помощи СВО</a:t>
                      </a:r>
                      <a:r>
                        <a:rPr lang="ru-RU" sz="1100" baseline="0" dirty="0" smtClean="0"/>
                        <a:t> – плетение маскировочных сетей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1712758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</a:t>
                      </a:r>
                      <a:r>
                        <a:rPr lang="en-US" sz="1100" dirty="0" smtClean="0"/>
                        <a:t>2</a:t>
                      </a:r>
                      <a:r>
                        <a:rPr lang="ru-RU" sz="1100" dirty="0" smtClean="0"/>
                        <a:t>.06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Участие во всероссийской патриотической акции «Свеча памяти»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smtClean="0"/>
                        <a:t>10.00</a:t>
                      </a:r>
                      <a:endParaRPr lang="ru-RU" sz="1100" dirty="0"/>
                    </a:p>
                  </a:txBody>
                  <a:tcPr/>
                </a:tc>
              </a:tr>
              <a:tr h="19812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</a:t>
                      </a:r>
                      <a:r>
                        <a:rPr lang="en-US" sz="1100" dirty="0" smtClean="0"/>
                        <a:t>3</a:t>
                      </a:r>
                      <a:r>
                        <a:rPr lang="ru-RU" sz="1100" dirty="0" smtClean="0"/>
                        <a:t>.0</a:t>
                      </a:r>
                      <a:r>
                        <a:rPr lang="en-US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Здоровый </a:t>
                      </a:r>
                      <a:r>
                        <a:rPr lang="ru-RU" sz="1100" dirty="0" smtClean="0"/>
                        <a:t>образ</a:t>
                      </a:r>
                      <a:r>
                        <a:rPr lang="ru-RU" sz="1100" baseline="0" dirty="0" smtClean="0"/>
                        <a:t> жизни – изучаем азы скандинавской ходьбы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</a:t>
                      </a:r>
                      <a:r>
                        <a:rPr lang="en-US" sz="1100" dirty="0" smtClean="0"/>
                        <a:t>4</a:t>
                      </a:r>
                      <a:r>
                        <a:rPr lang="ru-RU" sz="1100" dirty="0" smtClean="0"/>
                        <a:t>.0</a:t>
                      </a:r>
                      <a:r>
                        <a:rPr lang="en-US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Скажем «НЕТ» мошенникам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</a:tr>
              <a:tr h="2438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</a:t>
                      </a:r>
                      <a:r>
                        <a:rPr lang="en-US" sz="1100" dirty="0" smtClean="0"/>
                        <a:t>5</a:t>
                      </a:r>
                      <a:r>
                        <a:rPr lang="ru-RU" sz="1100" dirty="0" smtClean="0"/>
                        <a:t>.0</a:t>
                      </a:r>
                      <a:r>
                        <a:rPr lang="en-US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Решили </a:t>
                      </a:r>
                      <a:r>
                        <a:rPr lang="ru-RU" sz="1100" dirty="0" smtClean="0"/>
                        <a:t>организовать</a:t>
                      </a:r>
                      <a:r>
                        <a:rPr lang="ru-RU" sz="1100" baseline="0" dirty="0" smtClean="0"/>
                        <a:t> отдых - р</a:t>
                      </a:r>
                      <a:r>
                        <a:rPr lang="ru-RU" sz="1100" dirty="0" smtClean="0"/>
                        <a:t>исуем картины</a:t>
                      </a:r>
                      <a:r>
                        <a:rPr lang="ru-RU" sz="1100" baseline="0" dirty="0" smtClean="0"/>
                        <a:t> по номерам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26</a:t>
                      </a:r>
                      <a:r>
                        <a:rPr lang="ru-RU" sz="1100" dirty="0" smtClean="0"/>
                        <a:t>.0</a:t>
                      </a:r>
                      <a:r>
                        <a:rPr lang="en-US" sz="1100" dirty="0" smtClean="0"/>
                        <a:t>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Встреча </a:t>
                      </a:r>
                      <a:r>
                        <a:rPr lang="ru-RU" sz="1100" dirty="0" smtClean="0"/>
                        <a:t>и обмен опытом </a:t>
                      </a:r>
                      <a:r>
                        <a:rPr lang="ru-RU" sz="1100" dirty="0" smtClean="0"/>
                        <a:t>любителей-огородников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13.00</a:t>
                      </a:r>
                      <a:endParaRPr lang="ru-RU" sz="1100" dirty="0"/>
                    </a:p>
                  </a:txBody>
                  <a:tcPr/>
                </a:tc>
              </a:tr>
              <a:tr h="21336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29</a:t>
                      </a:r>
                      <a:r>
                        <a:rPr lang="ru-RU" sz="1100" dirty="0" smtClean="0"/>
                        <a:t>.06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Консультации по вопросам пенсионного и социального характера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30.06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Клуб любителей фильмов – все о Победе в </a:t>
                      </a:r>
                      <a:r>
                        <a:rPr lang="ru-RU" sz="1100" dirty="0" smtClean="0"/>
                        <a:t>ВОВ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12.00</a:t>
                      </a:r>
                      <a:endParaRPr lang="ru-RU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</TotalTime>
  <Words>301</Words>
  <Application>Microsoft Office PowerPoint</Application>
  <PresentationFormat>Произвольный</PresentationFormat>
  <Paragraphs>76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Office Theme</vt:lpstr>
      <vt:lpstr>МЕРОПРИЯТИЯ НА ИЮНЬ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50</cp:revision>
  <cp:lastPrinted>2026-05-21T11:34:58Z</cp:lastPrinted>
  <dcterms:created xsi:type="dcterms:W3CDTF">2025-11-06T11:20:25Z</dcterms:created>
  <dcterms:modified xsi:type="dcterms:W3CDTF">2026-05-22T06:37:22Z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