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06323" y="6899118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sz="2400" dirty="0"/>
              <a:t>НА</a:t>
            </a:r>
            <a:r>
              <a:rPr sz="2400" spc="-5" dirty="0"/>
              <a:t> </a:t>
            </a:r>
            <a:r>
              <a:rPr lang="ru-RU" sz="2400" spc="-5" dirty="0" smtClean="0"/>
              <a:t>ОКТЯБРЬ</a:t>
            </a:r>
            <a:endParaRPr sz="2400"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1945533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0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0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0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г.Киров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ул.Гагарина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д.33а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89208741060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Родина Елена Александровна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86643" y="808692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537786"/>
              </p:ext>
            </p:extLst>
          </p:nvPr>
        </p:nvGraphicFramePr>
        <p:xfrm>
          <a:off x="384130" y="1612900"/>
          <a:ext cx="6790065" cy="5548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12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53068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9976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45614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01.10.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  <a:cs typeface="Calibri Light"/>
                        </a:rPr>
                        <a:t>Прямой эфир Российского общества «Знание» тема: «Наш день:</a:t>
                      </a:r>
                      <a:r>
                        <a:rPr lang="ru-RU" sz="1200" b="1" baseline="0" dirty="0" smtClean="0">
                          <a:latin typeface="+mn-lt"/>
                          <a:cs typeface="Calibri Light"/>
                        </a:rPr>
                        <a:t> - говорим о главном для пожилых людей»</a:t>
                      </a:r>
                      <a:endParaRPr lang="ru-RU" sz="1200" b="1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10:00-11:30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5157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05.10.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  <a:cs typeface="Calibri Light"/>
                        </a:rPr>
                        <a:t>Нейрогимнастика. Зарядка для мозга.</a:t>
                      </a:r>
                      <a:endParaRPr lang="ru-RU" sz="1200" b="1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14.00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69981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07.10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«ЮЛИАН СЕМЕНОВ - МАСТЕР ДОСТОВЕРНОГО ВЫМЫСЛА» литературный вечер, посвященный 95-летию со дня рождения Юлиана Семенова.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14.00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12.10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«Ловим сезон : делаем пастилу из яблок» мастер-класс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14.00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14.10.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«БОГОРОДИЦА – ЗАСТУПНИЦА ЗЕМЛИ РУССКОЙ» видео презентация, посвященная празднику Покрова Пресвятой Богородицы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14.00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9201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19.10.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Консультации по вопросам пенсионного и социального обеспечения.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14.00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21.10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«БЕЛЫЕ ЖУРАВЛИ ПАМЯТИ» вечер памяти, в рамках акции «Дни белых журавлей».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14.00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26</a:t>
                      </a:r>
                      <a:r>
                        <a:rPr lang="en-US" sz="1200" dirty="0" smtClean="0"/>
                        <a:t>.</a:t>
                      </a:r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«Есть города на просторах России» онлайн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викторина-путешествие.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14.00</a:t>
                      </a:r>
                      <a:endParaRPr lang="ru-RU" sz="1200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28.10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«ИСТОРИЯ ОДНОГО ХРАМА» 22 октября 1896 года — в Петербурге заложен храм Спаса на Крови на месте убийства Александра II.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14.00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456141">
                <a:tc>
                  <a:txBody>
                    <a:bodyPr/>
                    <a:lstStyle/>
                    <a:p>
                      <a:r>
                        <a:rPr lang="en-US" sz="1200" baseline="0" dirty="0" smtClean="0"/>
                        <a:t>  0</a:t>
                      </a:r>
                      <a:r>
                        <a:rPr lang="ru-RU" sz="1200" baseline="0" dirty="0" smtClean="0"/>
                        <a:t>9</a:t>
                      </a:r>
                      <a:r>
                        <a:rPr lang="en-US" sz="1200" baseline="0" dirty="0" smtClean="0"/>
                        <a:t>.</a:t>
                      </a:r>
                      <a:r>
                        <a:rPr lang="ru-RU" sz="1200" baseline="0" dirty="0" smtClean="0"/>
                        <a:t>10</a:t>
                      </a:r>
                      <a:r>
                        <a:rPr lang="en-US" sz="1200" baseline="0" dirty="0" smtClean="0"/>
                        <a:t>, 1</a:t>
                      </a:r>
                      <a:r>
                        <a:rPr lang="ru-RU" sz="1200" baseline="0" dirty="0" smtClean="0"/>
                        <a:t>6</a:t>
                      </a:r>
                      <a:r>
                        <a:rPr lang="ru-RU" sz="1200" dirty="0" smtClean="0"/>
                        <a:t>.10, </a:t>
                      </a:r>
                      <a:r>
                        <a:rPr lang="en-US" sz="1200" dirty="0" smtClean="0"/>
                        <a:t> </a:t>
                      </a:r>
                      <a:r>
                        <a:rPr lang="ru-RU" sz="1200" dirty="0" smtClean="0"/>
                        <a:t>23</a:t>
                      </a:r>
                      <a:r>
                        <a:rPr lang="en-US" sz="1200" dirty="0" smtClean="0"/>
                        <a:t>.</a:t>
                      </a:r>
                      <a:r>
                        <a:rPr lang="ru-RU" sz="1200" dirty="0" smtClean="0"/>
                        <a:t>10,30</a:t>
                      </a:r>
                      <a:r>
                        <a:rPr lang="en-US" sz="1200" dirty="0" smtClean="0"/>
                        <a:t>.</a:t>
                      </a:r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Настольные игры: русское лото, шашки, шахматы.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08.00-15.45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668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</TotalTime>
  <Words>212</Words>
  <Application>Microsoft Office PowerPoint</Application>
  <PresentationFormat>Произвольный</PresentationFormat>
  <Paragraphs>43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58</cp:revision>
  <cp:lastPrinted>2026-04-28T13:26:02Z</cp:lastPrinted>
  <dcterms:created xsi:type="dcterms:W3CDTF">2025-11-06T11:20:25Z</dcterms:created>
  <dcterms:modified xsi:type="dcterms:W3CDTF">2026-09-29T07:14:20Z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